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0" r:id="rId4"/>
    <p:sldMasterId id="2147483819" r:id="rId5"/>
  </p:sldMasterIdLst>
  <p:notesMasterIdLst>
    <p:notesMasterId r:id="rId31"/>
  </p:notesMasterIdLst>
  <p:sldIdLst>
    <p:sldId id="546" r:id="rId6"/>
    <p:sldId id="547" r:id="rId7"/>
    <p:sldId id="548" r:id="rId8"/>
    <p:sldId id="558" r:id="rId9"/>
    <p:sldId id="549" r:id="rId10"/>
    <p:sldId id="559" r:id="rId11"/>
    <p:sldId id="560" r:id="rId12"/>
    <p:sldId id="561" r:id="rId13"/>
    <p:sldId id="562" r:id="rId14"/>
    <p:sldId id="557" r:id="rId15"/>
    <p:sldId id="563" r:id="rId16"/>
    <p:sldId id="564" r:id="rId17"/>
    <p:sldId id="565" r:id="rId18"/>
    <p:sldId id="566" r:id="rId19"/>
    <p:sldId id="567" r:id="rId20"/>
    <p:sldId id="576" r:id="rId21"/>
    <p:sldId id="568" r:id="rId22"/>
    <p:sldId id="569" r:id="rId23"/>
    <p:sldId id="573" r:id="rId24"/>
    <p:sldId id="574" r:id="rId25"/>
    <p:sldId id="570" r:id="rId26"/>
    <p:sldId id="571" r:id="rId27"/>
    <p:sldId id="575" r:id="rId28"/>
    <p:sldId id="572" r:id="rId29"/>
    <p:sldId id="515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Nunito Sans" panose="020B0604020202020204" charset="0"/>
      <p:regular r:id="rId36"/>
      <p:bold r:id="rId37"/>
      <p:italic r:id="rId38"/>
      <p:boldItalic r:id="rId39"/>
    </p:embeddedFont>
    <p:embeddedFont>
      <p:font typeface="Proxima Nova" panose="020B0604020202020204" charset="0"/>
      <p:regular r:id="rId40"/>
      <p:bold r:id="rId41"/>
      <p:italic r:id="rId42"/>
      <p:boldItalic r:id="rId43"/>
    </p:embeddedFont>
    <p:embeddedFont>
      <p:font typeface="Proxima Nova Extrabold" panose="020B0604020202020204" charset="0"/>
      <p:bold r:id="rId44"/>
    </p:embeddedFont>
    <p:embeddedFont>
      <p:font typeface="Tahoma" panose="020B0604030504040204" pitchFamily="34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276">
          <p15:clr>
            <a:srgbClr val="9AA0A6"/>
          </p15:clr>
        </p15:guide>
        <p15:guide id="3" pos="1640">
          <p15:clr>
            <a:srgbClr val="9AA0A6"/>
          </p15:clr>
        </p15:guide>
        <p15:guide id="4" pos="3005">
          <p15:clr>
            <a:srgbClr val="9AA0A6"/>
          </p15:clr>
        </p15:guide>
        <p15:guide id="5" pos="4369">
          <p15:clr>
            <a:srgbClr val="9AA0A6"/>
          </p15:clr>
        </p15:guide>
        <p15:guide id="6" orient="horz" pos="1766">
          <p15:clr>
            <a:srgbClr val="9AA0A6"/>
          </p15:clr>
        </p15:guide>
        <p15:guide id="7" orient="horz" pos="1474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nes Casares" initials="" lastIdx="1" clrIdx="0"/>
  <p:cmAuthor id="1" name="Paula Fernandez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3399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15152-0117-449F-8A8C-2DBFFD2DD88B}" v="78" dt="2021-05-25T07:03:26.572"/>
    <p1510:client id="{1A16C4A9-6721-44C3-937F-54993DA2176D}" v="50" dt="2021-05-25T06:23:12.913"/>
    <p1510:client id="{1F834BBB-B0F7-40A1-95D4-FB3F1604CE1B}" v="30" dt="2021-05-25T04:42:56.496"/>
    <p1510:client id="{2AD70E48-B4A3-4CE8-9244-8406B7004202}" v="263" dt="2021-05-25T08:29:05.062"/>
    <p1510:client id="{3F3E8B8B-5B23-4509-B0EA-027F0230B156}" v="3" dt="2021-05-25T03:42:40.551"/>
    <p1510:client id="{735C8446-AA7A-4929-A741-524895877918}" v="33" dt="2021-05-25T04:02:20.167"/>
    <p1510:client id="{7C59338B-1EC9-46E4-81F1-DE50A56F9EE7}" v="44" dt="2021-05-25T08:14:01.585"/>
    <p1510:client id="{97C6AD1E-8CF3-4D1C-A9DA-86E946D83F40}" v="110" dt="2021-05-25T08:09:48.151"/>
    <p1510:client id="{C865C27D-917F-4DC5-A043-7FEEC54BAC87}" v="35" dt="2021-05-25T02:41:04.782"/>
    <p1510:client id="{F970D9C9-C6EE-488E-B75A-B9E57A56C55A}" v="29" dt="2021-05-25T05:01:07.170"/>
    <p1510:client id="{FED95941-CF64-E24F-05DE-BC6C71E6D588}" v="122" dt="2021-05-25T05:49:51.796"/>
  </p1510:revLst>
</p1510:revInfo>
</file>

<file path=ppt/tableStyles.xml><?xml version="1.0" encoding="utf-8"?>
<a:tblStyleLst xmlns:a="http://schemas.openxmlformats.org/drawingml/2006/main" def="{518918EC-38BE-4181-B8F1-08E1151965BA}">
  <a:tblStyle styleId="{518918EC-38BE-4181-B8F1-08E1151965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3F64D8-8FD7-430C-86A5-89DE2DDEE1B8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75785" autoAdjust="0"/>
  </p:normalViewPr>
  <p:slideViewPr>
    <p:cSldViewPr snapToGrid="0">
      <p:cViewPr varScale="1">
        <p:scale>
          <a:sx n="114" d="100"/>
          <a:sy n="114" d="100"/>
        </p:scale>
        <p:origin x="1506" y="96"/>
      </p:cViewPr>
      <p:guideLst>
        <p:guide orient="horz" pos="3240"/>
        <p:guide pos="276"/>
        <p:guide pos="1640"/>
        <p:guide pos="3005"/>
        <p:guide pos="4369"/>
        <p:guide orient="horz" pos="1766"/>
        <p:guide orient="horz" pos="14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za Villanueva" userId="09c53491-e546-459c-b6d2-22f6843dce30" providerId="ADAL" clId="{07115152-0117-449F-8A8C-2DBFFD2DD88B}"/>
    <pc:docChg chg="modSld">
      <pc:chgData name="Riza Villanueva" userId="09c53491-e546-459c-b6d2-22f6843dce30" providerId="ADAL" clId="{07115152-0117-449F-8A8C-2DBFFD2DD88B}" dt="2021-05-25T07:03:26.572" v="118" actId="207"/>
      <pc:docMkLst>
        <pc:docMk/>
      </pc:docMkLst>
      <pc:sldChg chg="modSp mod">
        <pc:chgData name="Riza Villanueva" userId="09c53491-e546-459c-b6d2-22f6843dce30" providerId="ADAL" clId="{07115152-0117-449F-8A8C-2DBFFD2DD88B}" dt="2021-05-25T06:58:45.493" v="45" actId="207"/>
        <pc:sldMkLst>
          <pc:docMk/>
          <pc:sldMk cId="1817223012" sldId="306"/>
        </pc:sldMkLst>
        <pc:spChg chg="mod">
          <ac:chgData name="Riza Villanueva" userId="09c53491-e546-459c-b6d2-22f6843dce30" providerId="ADAL" clId="{07115152-0117-449F-8A8C-2DBFFD2DD88B}" dt="2021-05-25T06:58:45.493" v="45" actId="207"/>
          <ac:spMkLst>
            <pc:docMk/>
            <pc:sldMk cId="1817223012" sldId="306"/>
            <ac:spMk id="12" creationId="{582B6A3E-EAE9-4A44-9666-20151F92DFAE}"/>
          </ac:spMkLst>
        </pc:spChg>
      </pc:sldChg>
      <pc:sldChg chg="modSp mod">
        <pc:chgData name="Riza Villanueva" userId="09c53491-e546-459c-b6d2-22f6843dce30" providerId="ADAL" clId="{07115152-0117-449F-8A8C-2DBFFD2DD88B}" dt="2021-05-25T06:58:56.986" v="49" actId="207"/>
        <pc:sldMkLst>
          <pc:docMk/>
          <pc:sldMk cId="303108515" sldId="516"/>
        </pc:sldMkLst>
        <pc:spChg chg="mod">
          <ac:chgData name="Riza Villanueva" userId="09c53491-e546-459c-b6d2-22f6843dce30" providerId="ADAL" clId="{07115152-0117-449F-8A8C-2DBFFD2DD88B}" dt="2021-05-25T06:58:56.986" v="49" actId="207"/>
          <ac:spMkLst>
            <pc:docMk/>
            <pc:sldMk cId="303108515" sldId="516"/>
            <ac:spMk id="2" creationId="{47010C58-46AE-44A4-A236-4979DD89491C}"/>
          </ac:spMkLst>
        </pc:spChg>
      </pc:sldChg>
      <pc:sldChg chg="modSp mod modNotesTx">
        <pc:chgData name="Riza Villanueva" userId="09c53491-e546-459c-b6d2-22f6843dce30" providerId="ADAL" clId="{07115152-0117-449F-8A8C-2DBFFD2DD88B}" dt="2021-05-25T06:59:20.352" v="55" actId="207"/>
        <pc:sldMkLst>
          <pc:docMk/>
          <pc:sldMk cId="2525521810" sldId="517"/>
        </pc:sldMkLst>
        <pc:spChg chg="mod">
          <ac:chgData name="Riza Villanueva" userId="09c53491-e546-459c-b6d2-22f6843dce30" providerId="ADAL" clId="{07115152-0117-449F-8A8C-2DBFFD2DD88B}" dt="2021-05-25T06:59:17.139" v="54" actId="207"/>
          <ac:spMkLst>
            <pc:docMk/>
            <pc:sldMk cId="2525521810" sldId="517"/>
            <ac:spMk id="2" creationId="{2C1D154B-D4E9-45E2-9249-5BE80221EB80}"/>
          </ac:spMkLst>
        </pc:spChg>
        <pc:spChg chg="mod">
          <ac:chgData name="Riza Villanueva" userId="09c53491-e546-459c-b6d2-22f6843dce30" providerId="ADAL" clId="{07115152-0117-449F-8A8C-2DBFFD2DD88B}" dt="2021-05-25T06:59:20.352" v="55" actId="207"/>
          <ac:spMkLst>
            <pc:docMk/>
            <pc:sldMk cId="2525521810" sldId="517"/>
            <ac:spMk id="4" creationId="{83BE83A0-63EF-4E38-84FE-7320BB7429C3}"/>
          </ac:spMkLst>
        </pc:spChg>
      </pc:sldChg>
      <pc:sldChg chg="modSp mod">
        <pc:chgData name="Riza Villanueva" userId="09c53491-e546-459c-b6d2-22f6843dce30" providerId="ADAL" clId="{07115152-0117-449F-8A8C-2DBFFD2DD88B}" dt="2021-05-25T06:59:27.017" v="56" actId="207"/>
        <pc:sldMkLst>
          <pc:docMk/>
          <pc:sldMk cId="861432666" sldId="518"/>
        </pc:sldMkLst>
        <pc:spChg chg="mod">
          <ac:chgData name="Riza Villanueva" userId="09c53491-e546-459c-b6d2-22f6843dce30" providerId="ADAL" clId="{07115152-0117-449F-8A8C-2DBFFD2DD88B}" dt="2021-05-25T06:59:27.017" v="56" actId="207"/>
          <ac:spMkLst>
            <pc:docMk/>
            <pc:sldMk cId="861432666" sldId="518"/>
            <ac:spMk id="3" creationId="{EC2D60D8-9115-4B0C-A2F3-C6F5C7FAF263}"/>
          </ac:spMkLst>
        </pc:spChg>
      </pc:sldChg>
      <pc:sldChg chg="modSp mod">
        <pc:chgData name="Riza Villanueva" userId="09c53491-e546-459c-b6d2-22f6843dce30" providerId="ADAL" clId="{07115152-0117-449F-8A8C-2DBFFD2DD88B}" dt="2021-05-25T06:59:37.689" v="57" actId="207"/>
        <pc:sldMkLst>
          <pc:docMk/>
          <pc:sldMk cId="3807038515" sldId="519"/>
        </pc:sldMkLst>
        <pc:spChg chg="mod">
          <ac:chgData name="Riza Villanueva" userId="09c53491-e546-459c-b6d2-22f6843dce30" providerId="ADAL" clId="{07115152-0117-449F-8A8C-2DBFFD2DD88B}" dt="2021-05-25T06:59:37.689" v="57" actId="207"/>
          <ac:spMkLst>
            <pc:docMk/>
            <pc:sldMk cId="3807038515" sldId="519"/>
            <ac:spMk id="2" creationId="{787FFB34-750E-4EA9-80F4-A40DA272319D}"/>
          </ac:spMkLst>
        </pc:spChg>
      </pc:sldChg>
      <pc:sldChg chg="modSp mod">
        <pc:chgData name="Riza Villanueva" userId="09c53491-e546-459c-b6d2-22f6843dce30" providerId="ADAL" clId="{07115152-0117-449F-8A8C-2DBFFD2DD88B}" dt="2021-05-25T06:59:42.903" v="58" actId="207"/>
        <pc:sldMkLst>
          <pc:docMk/>
          <pc:sldMk cId="3089092546" sldId="521"/>
        </pc:sldMkLst>
        <pc:spChg chg="mod">
          <ac:chgData name="Riza Villanueva" userId="09c53491-e546-459c-b6d2-22f6843dce30" providerId="ADAL" clId="{07115152-0117-449F-8A8C-2DBFFD2DD88B}" dt="2021-05-25T06:59:42.903" v="58" actId="207"/>
          <ac:spMkLst>
            <pc:docMk/>
            <pc:sldMk cId="3089092546" sldId="521"/>
            <ac:spMk id="2" creationId="{50A6D179-44A3-44CD-927C-36CF23D7910B}"/>
          </ac:spMkLst>
        </pc:spChg>
      </pc:sldChg>
      <pc:sldChg chg="modSp mod">
        <pc:chgData name="Riza Villanueva" userId="09c53491-e546-459c-b6d2-22f6843dce30" providerId="ADAL" clId="{07115152-0117-449F-8A8C-2DBFFD2DD88B}" dt="2021-05-25T06:59:53.421" v="61" actId="207"/>
        <pc:sldMkLst>
          <pc:docMk/>
          <pc:sldMk cId="42729007" sldId="522"/>
        </pc:sldMkLst>
        <pc:spChg chg="mod">
          <ac:chgData name="Riza Villanueva" userId="09c53491-e546-459c-b6d2-22f6843dce30" providerId="ADAL" clId="{07115152-0117-449F-8A8C-2DBFFD2DD88B}" dt="2021-05-25T06:59:53.421" v="61" actId="207"/>
          <ac:spMkLst>
            <pc:docMk/>
            <pc:sldMk cId="42729007" sldId="522"/>
            <ac:spMk id="6" creationId="{060547FA-89ED-4FAF-BC07-AEE3EEA47838}"/>
          </ac:spMkLst>
        </pc:spChg>
      </pc:sldChg>
      <pc:sldChg chg="modSp mod">
        <pc:chgData name="Riza Villanueva" userId="09c53491-e546-459c-b6d2-22f6843dce30" providerId="ADAL" clId="{07115152-0117-449F-8A8C-2DBFFD2DD88B}" dt="2021-05-25T07:00:16.701" v="65" actId="207"/>
        <pc:sldMkLst>
          <pc:docMk/>
          <pc:sldMk cId="2731975070" sldId="523"/>
        </pc:sldMkLst>
        <pc:spChg chg="mod">
          <ac:chgData name="Riza Villanueva" userId="09c53491-e546-459c-b6d2-22f6843dce30" providerId="ADAL" clId="{07115152-0117-449F-8A8C-2DBFFD2DD88B}" dt="2021-05-25T07:00:13.108" v="64" actId="207"/>
          <ac:spMkLst>
            <pc:docMk/>
            <pc:sldMk cId="2731975070" sldId="523"/>
            <ac:spMk id="2" creationId="{DD2C9C12-67EF-4B89-8264-B8DFB7C4FA84}"/>
          </ac:spMkLst>
        </pc:spChg>
        <pc:spChg chg="mod">
          <ac:chgData name="Riza Villanueva" userId="09c53491-e546-459c-b6d2-22f6843dce30" providerId="ADAL" clId="{07115152-0117-449F-8A8C-2DBFFD2DD88B}" dt="2021-05-25T07:00:16.701" v="65" actId="207"/>
          <ac:spMkLst>
            <pc:docMk/>
            <pc:sldMk cId="2731975070" sldId="523"/>
            <ac:spMk id="7" creationId="{496E6819-F041-4894-8B58-81799961C0CB}"/>
          </ac:spMkLst>
        </pc:spChg>
      </pc:sldChg>
      <pc:sldChg chg="modSp mod">
        <pc:chgData name="Riza Villanueva" userId="09c53491-e546-459c-b6d2-22f6843dce30" providerId="ADAL" clId="{07115152-0117-449F-8A8C-2DBFFD2DD88B}" dt="2021-05-25T07:00:36.102" v="68" actId="207"/>
        <pc:sldMkLst>
          <pc:docMk/>
          <pc:sldMk cId="3576459604" sldId="524"/>
        </pc:sldMkLst>
        <pc:spChg chg="mod">
          <ac:chgData name="Riza Villanueva" userId="09c53491-e546-459c-b6d2-22f6843dce30" providerId="ADAL" clId="{07115152-0117-449F-8A8C-2DBFFD2DD88B}" dt="2021-05-25T07:00:27.816" v="67" actId="207"/>
          <ac:spMkLst>
            <pc:docMk/>
            <pc:sldMk cId="3576459604" sldId="524"/>
            <ac:spMk id="2" creationId="{532EDF2B-8F8C-461B-B5AE-EEDE0F1F1DB2}"/>
          </ac:spMkLst>
        </pc:spChg>
        <pc:spChg chg="mod">
          <ac:chgData name="Riza Villanueva" userId="09c53491-e546-459c-b6d2-22f6843dce30" providerId="ADAL" clId="{07115152-0117-449F-8A8C-2DBFFD2DD88B}" dt="2021-05-25T07:00:36.102" v="68" actId="207"/>
          <ac:spMkLst>
            <pc:docMk/>
            <pc:sldMk cId="3576459604" sldId="524"/>
            <ac:spMk id="4" creationId="{18A82ED9-472D-4597-9473-90DB8F3A3FA8}"/>
          </ac:spMkLst>
        </pc:spChg>
      </pc:sldChg>
      <pc:sldChg chg="modSp mod">
        <pc:chgData name="Riza Villanueva" userId="09c53491-e546-459c-b6d2-22f6843dce30" providerId="ADAL" clId="{07115152-0117-449F-8A8C-2DBFFD2DD88B}" dt="2021-05-25T07:00:44.919" v="69" actId="207"/>
        <pc:sldMkLst>
          <pc:docMk/>
          <pc:sldMk cId="2379418023" sldId="527"/>
        </pc:sldMkLst>
        <pc:spChg chg="mod">
          <ac:chgData name="Riza Villanueva" userId="09c53491-e546-459c-b6d2-22f6843dce30" providerId="ADAL" clId="{07115152-0117-449F-8A8C-2DBFFD2DD88B}" dt="2021-05-25T07:00:44.919" v="69" actId="207"/>
          <ac:spMkLst>
            <pc:docMk/>
            <pc:sldMk cId="2379418023" sldId="527"/>
            <ac:spMk id="3" creationId="{A799560B-09C0-4635-BC58-38104F132620}"/>
          </ac:spMkLst>
        </pc:spChg>
      </pc:sldChg>
      <pc:sldChg chg="modSp mod">
        <pc:chgData name="Riza Villanueva" userId="09c53491-e546-459c-b6d2-22f6843dce30" providerId="ADAL" clId="{07115152-0117-449F-8A8C-2DBFFD2DD88B}" dt="2021-05-25T07:01:08.231" v="74" actId="207"/>
        <pc:sldMkLst>
          <pc:docMk/>
          <pc:sldMk cId="4130765554" sldId="528"/>
        </pc:sldMkLst>
        <pc:spChg chg="mod">
          <ac:chgData name="Riza Villanueva" userId="09c53491-e546-459c-b6d2-22f6843dce30" providerId="ADAL" clId="{07115152-0117-449F-8A8C-2DBFFD2DD88B}" dt="2021-05-25T07:01:08.231" v="74" actId="207"/>
          <ac:spMkLst>
            <pc:docMk/>
            <pc:sldMk cId="4130765554" sldId="528"/>
            <ac:spMk id="2" creationId="{FD7492B0-49D4-4590-820A-31F11EF2D1E4}"/>
          </ac:spMkLst>
        </pc:spChg>
      </pc:sldChg>
      <pc:sldChg chg="modSp mod">
        <pc:chgData name="Riza Villanueva" userId="09c53491-e546-459c-b6d2-22f6843dce30" providerId="ADAL" clId="{07115152-0117-449F-8A8C-2DBFFD2DD88B}" dt="2021-05-25T07:01:15.925" v="76" actId="207"/>
        <pc:sldMkLst>
          <pc:docMk/>
          <pc:sldMk cId="3348695665" sldId="530"/>
        </pc:sldMkLst>
        <pc:spChg chg="mod">
          <ac:chgData name="Riza Villanueva" userId="09c53491-e546-459c-b6d2-22f6843dce30" providerId="ADAL" clId="{07115152-0117-449F-8A8C-2DBFFD2DD88B}" dt="2021-05-25T07:01:15.925" v="76" actId="207"/>
          <ac:spMkLst>
            <pc:docMk/>
            <pc:sldMk cId="3348695665" sldId="530"/>
            <ac:spMk id="3" creationId="{F16553F7-93DF-4121-AAED-FFABC0EA84DD}"/>
          </ac:spMkLst>
        </pc:spChg>
      </pc:sldChg>
      <pc:sldChg chg="modSp mod">
        <pc:chgData name="Riza Villanueva" userId="09c53491-e546-459c-b6d2-22f6843dce30" providerId="ADAL" clId="{07115152-0117-449F-8A8C-2DBFFD2DD88B}" dt="2021-05-25T07:01:20.597" v="77" actId="207"/>
        <pc:sldMkLst>
          <pc:docMk/>
          <pc:sldMk cId="298977316" sldId="531"/>
        </pc:sldMkLst>
        <pc:spChg chg="mod">
          <ac:chgData name="Riza Villanueva" userId="09c53491-e546-459c-b6d2-22f6843dce30" providerId="ADAL" clId="{07115152-0117-449F-8A8C-2DBFFD2DD88B}" dt="2021-05-25T07:01:20.597" v="77" actId="207"/>
          <ac:spMkLst>
            <pc:docMk/>
            <pc:sldMk cId="298977316" sldId="531"/>
            <ac:spMk id="2" creationId="{AE8F2F14-C024-4593-8EED-CC4020C52A14}"/>
          </ac:spMkLst>
        </pc:spChg>
      </pc:sldChg>
      <pc:sldChg chg="modSp mod">
        <pc:chgData name="Riza Villanueva" userId="09c53491-e546-459c-b6d2-22f6843dce30" providerId="ADAL" clId="{07115152-0117-449F-8A8C-2DBFFD2DD88B}" dt="2021-05-25T07:01:55.204" v="107" actId="14100"/>
        <pc:sldMkLst>
          <pc:docMk/>
          <pc:sldMk cId="3410909262" sldId="532"/>
        </pc:sldMkLst>
        <pc:spChg chg="mod">
          <ac:chgData name="Riza Villanueva" userId="09c53491-e546-459c-b6d2-22f6843dce30" providerId="ADAL" clId="{07115152-0117-449F-8A8C-2DBFFD2DD88B}" dt="2021-05-25T06:42:26.646" v="41" actId="1038"/>
          <ac:spMkLst>
            <pc:docMk/>
            <pc:sldMk cId="3410909262" sldId="532"/>
            <ac:spMk id="5" creationId="{EDCB071A-91EF-4DF2-ADAE-4B39F89EB867}"/>
          </ac:spMkLst>
        </pc:spChg>
        <pc:spChg chg="mod">
          <ac:chgData name="Riza Villanueva" userId="09c53491-e546-459c-b6d2-22f6843dce30" providerId="ADAL" clId="{07115152-0117-449F-8A8C-2DBFFD2DD88B}" dt="2021-05-25T07:01:55.204" v="107" actId="14100"/>
          <ac:spMkLst>
            <pc:docMk/>
            <pc:sldMk cId="3410909262" sldId="532"/>
            <ac:spMk id="7" creationId="{66DEEC48-6F01-448C-8D07-A2C8C8931C8F}"/>
          </ac:spMkLst>
        </pc:spChg>
        <pc:spChg chg="mod">
          <ac:chgData name="Riza Villanueva" userId="09c53491-e546-459c-b6d2-22f6843dce30" providerId="ADAL" clId="{07115152-0117-449F-8A8C-2DBFFD2DD88B}" dt="2021-05-25T07:01:45.172" v="102" actId="1037"/>
          <ac:spMkLst>
            <pc:docMk/>
            <pc:sldMk cId="3410909262" sldId="532"/>
            <ac:spMk id="8" creationId="{36777594-6758-4166-B1F6-2D88EB06FD68}"/>
          </ac:spMkLst>
        </pc:spChg>
        <pc:spChg chg="mod">
          <ac:chgData name="Riza Villanueva" userId="09c53491-e546-459c-b6d2-22f6843dce30" providerId="ADAL" clId="{07115152-0117-449F-8A8C-2DBFFD2DD88B}" dt="2021-05-25T07:01:50.051" v="106" actId="1037"/>
          <ac:spMkLst>
            <pc:docMk/>
            <pc:sldMk cId="3410909262" sldId="532"/>
            <ac:spMk id="9" creationId="{21BE03B3-EF4A-4237-9E00-D3A3BBE5307B}"/>
          </ac:spMkLst>
        </pc:spChg>
        <pc:picChg chg="mod">
          <ac:chgData name="Riza Villanueva" userId="09c53491-e546-459c-b6d2-22f6843dce30" providerId="ADAL" clId="{07115152-0117-449F-8A8C-2DBFFD2DD88B}" dt="2021-05-25T06:42:26.646" v="41" actId="1038"/>
          <ac:picMkLst>
            <pc:docMk/>
            <pc:sldMk cId="3410909262" sldId="532"/>
            <ac:picMk id="4" creationId="{0C0F7DDE-ECAA-4740-9E76-6AC889B519C4}"/>
          </ac:picMkLst>
        </pc:picChg>
      </pc:sldChg>
      <pc:sldChg chg="modSp mod">
        <pc:chgData name="Riza Villanueva" userId="09c53491-e546-459c-b6d2-22f6843dce30" providerId="ADAL" clId="{07115152-0117-449F-8A8C-2DBFFD2DD88B}" dt="2021-05-25T07:02:25.146" v="111" actId="207"/>
        <pc:sldMkLst>
          <pc:docMk/>
          <pc:sldMk cId="4164824263" sldId="533"/>
        </pc:sldMkLst>
        <pc:spChg chg="mod">
          <ac:chgData name="Riza Villanueva" userId="09c53491-e546-459c-b6d2-22f6843dce30" providerId="ADAL" clId="{07115152-0117-449F-8A8C-2DBFFD2DD88B}" dt="2021-05-25T07:02:25.146" v="111" actId="207"/>
          <ac:spMkLst>
            <pc:docMk/>
            <pc:sldMk cId="4164824263" sldId="533"/>
            <ac:spMk id="3" creationId="{D0E70E16-6549-4B80-94E0-B034C21447B6}"/>
          </ac:spMkLst>
        </pc:spChg>
      </pc:sldChg>
      <pc:sldChg chg="modSp mod">
        <pc:chgData name="Riza Villanueva" userId="09c53491-e546-459c-b6d2-22f6843dce30" providerId="ADAL" clId="{07115152-0117-449F-8A8C-2DBFFD2DD88B}" dt="2021-05-25T07:02:33.417" v="113" actId="207"/>
        <pc:sldMkLst>
          <pc:docMk/>
          <pc:sldMk cId="1759779012" sldId="534"/>
        </pc:sldMkLst>
        <pc:spChg chg="mod">
          <ac:chgData name="Riza Villanueva" userId="09c53491-e546-459c-b6d2-22f6843dce30" providerId="ADAL" clId="{07115152-0117-449F-8A8C-2DBFFD2DD88B}" dt="2021-05-25T07:02:33.417" v="113" actId="207"/>
          <ac:spMkLst>
            <pc:docMk/>
            <pc:sldMk cId="1759779012" sldId="534"/>
            <ac:spMk id="3" creationId="{649F2AE2-87E2-4B59-A7E7-269151C5BD35}"/>
          </ac:spMkLst>
        </pc:spChg>
      </pc:sldChg>
      <pc:sldChg chg="modSp mod">
        <pc:chgData name="Riza Villanueva" userId="09c53491-e546-459c-b6d2-22f6843dce30" providerId="ADAL" clId="{07115152-0117-449F-8A8C-2DBFFD2DD88B}" dt="2021-05-25T07:02:42.337" v="114" actId="207"/>
        <pc:sldMkLst>
          <pc:docMk/>
          <pc:sldMk cId="4281841663" sldId="535"/>
        </pc:sldMkLst>
        <pc:spChg chg="mod">
          <ac:chgData name="Riza Villanueva" userId="09c53491-e546-459c-b6d2-22f6843dce30" providerId="ADAL" clId="{07115152-0117-449F-8A8C-2DBFFD2DD88B}" dt="2021-05-25T07:02:42.337" v="114" actId="207"/>
          <ac:spMkLst>
            <pc:docMk/>
            <pc:sldMk cId="4281841663" sldId="535"/>
            <ac:spMk id="3" creationId="{A7765F4E-0E57-4487-909D-A7D975D9A0B7}"/>
          </ac:spMkLst>
        </pc:spChg>
      </pc:sldChg>
      <pc:sldChg chg="modSp mod">
        <pc:chgData name="Riza Villanueva" userId="09c53491-e546-459c-b6d2-22f6843dce30" providerId="ADAL" clId="{07115152-0117-449F-8A8C-2DBFFD2DD88B}" dt="2021-05-25T07:03:04.520" v="115" actId="207"/>
        <pc:sldMkLst>
          <pc:docMk/>
          <pc:sldMk cId="1525699326" sldId="537"/>
        </pc:sldMkLst>
        <pc:spChg chg="mod">
          <ac:chgData name="Riza Villanueva" userId="09c53491-e546-459c-b6d2-22f6843dce30" providerId="ADAL" clId="{07115152-0117-449F-8A8C-2DBFFD2DD88B}" dt="2021-05-25T07:03:04.520" v="115" actId="207"/>
          <ac:spMkLst>
            <pc:docMk/>
            <pc:sldMk cId="1525699326" sldId="537"/>
            <ac:spMk id="3" creationId="{7D29E103-875C-4EB2-9908-1638994AB96C}"/>
          </ac:spMkLst>
        </pc:spChg>
      </pc:sldChg>
      <pc:sldChg chg="modSp mod">
        <pc:chgData name="Riza Villanueva" userId="09c53491-e546-459c-b6d2-22f6843dce30" providerId="ADAL" clId="{07115152-0117-449F-8A8C-2DBFFD2DD88B}" dt="2021-05-25T07:03:18.846" v="117" actId="207"/>
        <pc:sldMkLst>
          <pc:docMk/>
          <pc:sldMk cId="1023308150" sldId="539"/>
        </pc:sldMkLst>
        <pc:spChg chg="mod">
          <ac:chgData name="Riza Villanueva" userId="09c53491-e546-459c-b6d2-22f6843dce30" providerId="ADAL" clId="{07115152-0117-449F-8A8C-2DBFFD2DD88B}" dt="2021-05-25T07:03:18.846" v="117" actId="207"/>
          <ac:spMkLst>
            <pc:docMk/>
            <pc:sldMk cId="1023308150" sldId="539"/>
            <ac:spMk id="2" creationId="{748206ED-7C38-4EA2-9913-6F6CD883A398}"/>
          </ac:spMkLst>
        </pc:spChg>
      </pc:sldChg>
      <pc:sldChg chg="modSp mod">
        <pc:chgData name="Riza Villanueva" userId="09c53491-e546-459c-b6d2-22f6843dce30" providerId="ADAL" clId="{07115152-0117-449F-8A8C-2DBFFD2DD88B}" dt="2021-05-25T07:03:26.572" v="118" actId="207"/>
        <pc:sldMkLst>
          <pc:docMk/>
          <pc:sldMk cId="2252306303" sldId="540"/>
        </pc:sldMkLst>
        <pc:spChg chg="mod">
          <ac:chgData name="Riza Villanueva" userId="09c53491-e546-459c-b6d2-22f6843dce30" providerId="ADAL" clId="{07115152-0117-449F-8A8C-2DBFFD2DD88B}" dt="2021-05-25T07:03:26.572" v="118" actId="207"/>
          <ac:spMkLst>
            <pc:docMk/>
            <pc:sldMk cId="2252306303" sldId="540"/>
            <ac:spMk id="5" creationId="{0664484F-94A6-4347-8B55-23A73ACA32A4}"/>
          </ac:spMkLst>
        </pc:spChg>
      </pc:sldChg>
      <pc:sldChg chg="modSp mod">
        <pc:chgData name="Riza Villanueva" userId="09c53491-e546-459c-b6d2-22f6843dce30" providerId="ADAL" clId="{07115152-0117-449F-8A8C-2DBFFD2DD88B}" dt="2021-05-25T07:00:59.693" v="72" actId="207"/>
        <pc:sldMkLst>
          <pc:docMk/>
          <pc:sldMk cId="1798369998" sldId="544"/>
        </pc:sldMkLst>
        <pc:spChg chg="mod">
          <ac:chgData name="Riza Villanueva" userId="09c53491-e546-459c-b6d2-22f6843dce30" providerId="ADAL" clId="{07115152-0117-449F-8A8C-2DBFFD2DD88B}" dt="2021-05-25T07:00:49.605" v="70" actId="207"/>
          <ac:spMkLst>
            <pc:docMk/>
            <pc:sldMk cId="1798369998" sldId="544"/>
            <ac:spMk id="3" creationId="{A799560B-09C0-4635-BC58-38104F132620}"/>
          </ac:spMkLst>
        </pc:spChg>
        <pc:spChg chg="mod">
          <ac:chgData name="Riza Villanueva" userId="09c53491-e546-459c-b6d2-22f6843dce30" providerId="ADAL" clId="{07115152-0117-449F-8A8C-2DBFFD2DD88B}" dt="2021-05-25T07:00:59.693" v="72" actId="207"/>
          <ac:spMkLst>
            <pc:docMk/>
            <pc:sldMk cId="1798369998" sldId="544"/>
            <ac:spMk id="4" creationId="{49C7008D-4680-4832-8DB8-BE1EF564DC95}"/>
          </ac:spMkLst>
        </pc:spChg>
      </pc:sldChg>
    </pc:docChg>
  </pc:docChgLst>
  <pc:docChgLst>
    <pc:chgData name="Riza Villanueva" userId="S::rizav@magenic.com::09c53491-e546-459c-b6d2-22f6843dce30" providerId="AD" clId="Web-{1F834BBB-B0F7-40A1-95D4-FB3F1604CE1B}"/>
    <pc:docChg chg="modSld">
      <pc:chgData name="Riza Villanueva" userId="S::rizav@magenic.com::09c53491-e546-459c-b6d2-22f6843dce30" providerId="AD" clId="Web-{1F834BBB-B0F7-40A1-95D4-FB3F1604CE1B}" dt="2021-05-25T04:42:56.262" v="22" actId="20577"/>
      <pc:docMkLst>
        <pc:docMk/>
      </pc:docMkLst>
      <pc:sldChg chg="modSp">
        <pc:chgData name="Riza Villanueva" userId="S::rizav@magenic.com::09c53491-e546-459c-b6d2-22f6843dce30" providerId="AD" clId="Web-{1F834BBB-B0F7-40A1-95D4-FB3F1604CE1B}" dt="2021-05-25T04:41:33.964" v="17" actId="20577"/>
        <pc:sldMkLst>
          <pc:docMk/>
          <pc:sldMk cId="3807038515" sldId="519"/>
        </pc:sldMkLst>
        <pc:spChg chg="mod">
          <ac:chgData name="Riza Villanueva" userId="S::rizav@magenic.com::09c53491-e546-459c-b6d2-22f6843dce30" providerId="AD" clId="Web-{1F834BBB-B0F7-40A1-95D4-FB3F1604CE1B}" dt="2021-05-25T04:41:33.964" v="17" actId="20577"/>
          <ac:spMkLst>
            <pc:docMk/>
            <pc:sldMk cId="3807038515" sldId="519"/>
            <ac:spMk id="2" creationId="{787FFB34-750E-4EA9-80F4-A40DA272319D}"/>
          </ac:spMkLst>
        </pc:spChg>
      </pc:sldChg>
      <pc:sldChg chg="modSp">
        <pc:chgData name="Riza Villanueva" userId="S::rizav@magenic.com::09c53491-e546-459c-b6d2-22f6843dce30" providerId="AD" clId="Web-{1F834BBB-B0F7-40A1-95D4-FB3F1604CE1B}" dt="2021-05-25T04:40:14.604" v="3" actId="20577"/>
        <pc:sldMkLst>
          <pc:docMk/>
          <pc:sldMk cId="298977316" sldId="531"/>
        </pc:sldMkLst>
        <pc:spChg chg="mod">
          <ac:chgData name="Riza Villanueva" userId="S::rizav@magenic.com::09c53491-e546-459c-b6d2-22f6843dce30" providerId="AD" clId="Web-{1F834BBB-B0F7-40A1-95D4-FB3F1604CE1B}" dt="2021-05-25T04:40:14.604" v="3" actId="20577"/>
          <ac:spMkLst>
            <pc:docMk/>
            <pc:sldMk cId="298977316" sldId="531"/>
            <ac:spMk id="2" creationId="{AE8F2F14-C024-4593-8EED-CC4020C52A14}"/>
          </ac:spMkLst>
        </pc:spChg>
      </pc:sldChg>
      <pc:sldChg chg="modSp">
        <pc:chgData name="Riza Villanueva" userId="S::rizav@magenic.com::09c53491-e546-459c-b6d2-22f6843dce30" providerId="AD" clId="Web-{1F834BBB-B0F7-40A1-95D4-FB3F1604CE1B}" dt="2021-05-25T04:42:56.262" v="22" actId="20577"/>
        <pc:sldMkLst>
          <pc:docMk/>
          <pc:sldMk cId="3048961832" sldId="542"/>
        </pc:sldMkLst>
        <pc:spChg chg="mod">
          <ac:chgData name="Riza Villanueva" userId="S::rizav@magenic.com::09c53491-e546-459c-b6d2-22f6843dce30" providerId="AD" clId="Web-{1F834BBB-B0F7-40A1-95D4-FB3F1604CE1B}" dt="2021-05-25T04:42:56.262" v="22" actId="20577"/>
          <ac:spMkLst>
            <pc:docMk/>
            <pc:sldMk cId="3048961832" sldId="542"/>
            <ac:spMk id="4" creationId="{65F0CD88-D41E-4ABC-A701-429CFEA3F10D}"/>
          </ac:spMkLst>
        </pc:spChg>
      </pc:sldChg>
    </pc:docChg>
  </pc:docChgLst>
  <pc:docChgLst>
    <pc:chgData name="Marie Felix" userId="S::marief@magenic.com::f736a9f3-1e39-450a-88ab-8d396b228b60" providerId="AD" clId="Web-{FED95941-CF64-E24F-05DE-BC6C71E6D588}"/>
    <pc:docChg chg="addSld modSld">
      <pc:chgData name="Marie Felix" userId="S::marief@magenic.com::f736a9f3-1e39-450a-88ab-8d396b228b60" providerId="AD" clId="Web-{FED95941-CF64-E24F-05DE-BC6C71E6D588}" dt="2021-05-25T05:49:51.796" v="530" actId="14100"/>
      <pc:docMkLst>
        <pc:docMk/>
      </pc:docMkLst>
      <pc:sldChg chg="modNotes">
        <pc:chgData name="Marie Felix" userId="S::marief@magenic.com::f736a9f3-1e39-450a-88ab-8d396b228b60" providerId="AD" clId="Web-{FED95941-CF64-E24F-05DE-BC6C71E6D588}" dt="2021-05-25T05:30:53.958" v="1"/>
        <pc:sldMkLst>
          <pc:docMk/>
          <pc:sldMk cId="303108515" sldId="516"/>
        </pc:sldMkLst>
      </pc:sldChg>
      <pc:sldChg chg="modNotes">
        <pc:chgData name="Marie Felix" userId="S::marief@magenic.com::f736a9f3-1e39-450a-88ab-8d396b228b60" providerId="AD" clId="Web-{FED95941-CF64-E24F-05DE-BC6C71E6D588}" dt="2021-05-25T05:32:09.459" v="3"/>
        <pc:sldMkLst>
          <pc:docMk/>
          <pc:sldMk cId="2525521810" sldId="517"/>
        </pc:sldMkLst>
      </pc:sldChg>
      <pc:sldChg chg="modSp modNotes">
        <pc:chgData name="Marie Felix" userId="S::marief@magenic.com::f736a9f3-1e39-450a-88ab-8d396b228b60" providerId="AD" clId="Web-{FED95941-CF64-E24F-05DE-BC6C71E6D588}" dt="2021-05-25T05:35:23.194" v="203"/>
        <pc:sldMkLst>
          <pc:docMk/>
          <pc:sldMk cId="861432666" sldId="518"/>
        </pc:sldMkLst>
        <pc:spChg chg="mod">
          <ac:chgData name="Marie Felix" userId="S::marief@magenic.com::f736a9f3-1e39-450a-88ab-8d396b228b60" providerId="AD" clId="Web-{FED95941-CF64-E24F-05DE-BC6C71E6D588}" dt="2021-05-25T05:33:30.381" v="11" actId="20577"/>
          <ac:spMkLst>
            <pc:docMk/>
            <pc:sldMk cId="861432666" sldId="518"/>
            <ac:spMk id="3" creationId="{EC2D60D8-9115-4B0C-A2F3-C6F5C7FAF263}"/>
          </ac:spMkLst>
        </pc:spChg>
      </pc:sldChg>
      <pc:sldChg chg="modSp">
        <pc:chgData name="Marie Felix" userId="S::marief@magenic.com::f736a9f3-1e39-450a-88ab-8d396b228b60" providerId="AD" clId="Web-{FED95941-CF64-E24F-05DE-BC6C71E6D588}" dt="2021-05-25T05:38:19.132" v="211" actId="20577"/>
        <pc:sldMkLst>
          <pc:docMk/>
          <pc:sldMk cId="3807038515" sldId="519"/>
        </pc:sldMkLst>
        <pc:spChg chg="mod">
          <ac:chgData name="Marie Felix" userId="S::marief@magenic.com::f736a9f3-1e39-450a-88ab-8d396b228b60" providerId="AD" clId="Web-{FED95941-CF64-E24F-05DE-BC6C71E6D588}" dt="2021-05-25T05:38:19.132" v="211" actId="20577"/>
          <ac:spMkLst>
            <pc:docMk/>
            <pc:sldMk cId="3807038515" sldId="519"/>
            <ac:spMk id="2" creationId="{787FFB34-750E-4EA9-80F4-A40DA272319D}"/>
          </ac:spMkLst>
        </pc:spChg>
      </pc:sldChg>
      <pc:sldChg chg="modNotes">
        <pc:chgData name="Marie Felix" userId="S::marief@magenic.com::f736a9f3-1e39-450a-88ab-8d396b228b60" providerId="AD" clId="Web-{FED95941-CF64-E24F-05DE-BC6C71E6D588}" dt="2021-05-25T05:41:54.681" v="438"/>
        <pc:sldMkLst>
          <pc:docMk/>
          <pc:sldMk cId="3576459604" sldId="524"/>
        </pc:sldMkLst>
      </pc:sldChg>
      <pc:sldChg chg="modNotes">
        <pc:chgData name="Marie Felix" userId="S::marief@magenic.com::f736a9f3-1e39-450a-88ab-8d396b228b60" providerId="AD" clId="Web-{FED95941-CF64-E24F-05DE-BC6C71E6D588}" dt="2021-05-25T05:36:00.475" v="204"/>
        <pc:sldMkLst>
          <pc:docMk/>
          <pc:sldMk cId="2393443653" sldId="526"/>
        </pc:sldMkLst>
      </pc:sldChg>
      <pc:sldChg chg="delSp modSp">
        <pc:chgData name="Marie Felix" userId="S::marief@magenic.com::f736a9f3-1e39-450a-88ab-8d396b228b60" providerId="AD" clId="Web-{FED95941-CF64-E24F-05DE-BC6C71E6D588}" dt="2021-05-25T05:47:23.483" v="501" actId="1076"/>
        <pc:sldMkLst>
          <pc:docMk/>
          <pc:sldMk cId="2379418023" sldId="527"/>
        </pc:sldMkLst>
        <pc:spChg chg="mod">
          <ac:chgData name="Marie Felix" userId="S::marief@magenic.com::f736a9f3-1e39-450a-88ab-8d396b228b60" providerId="AD" clId="Web-{FED95941-CF64-E24F-05DE-BC6C71E6D588}" dt="2021-05-25T05:47:01.998" v="494" actId="20577"/>
          <ac:spMkLst>
            <pc:docMk/>
            <pc:sldMk cId="2379418023" sldId="527"/>
            <ac:spMk id="3" creationId="{A799560B-09C0-4635-BC58-38104F132620}"/>
          </ac:spMkLst>
        </pc:spChg>
        <pc:spChg chg="del mod">
          <ac:chgData name="Marie Felix" userId="S::marief@magenic.com::f736a9f3-1e39-450a-88ab-8d396b228b60" providerId="AD" clId="Web-{FED95941-CF64-E24F-05DE-BC6C71E6D588}" dt="2021-05-25T05:46:54.233" v="490"/>
          <ac:spMkLst>
            <pc:docMk/>
            <pc:sldMk cId="2379418023" sldId="527"/>
            <ac:spMk id="4" creationId="{49C7008D-4680-4832-8DB8-BE1EF564DC95}"/>
          </ac:spMkLst>
        </pc:spChg>
        <pc:spChg chg="del mod">
          <ac:chgData name="Marie Felix" userId="S::marief@magenic.com::f736a9f3-1e39-450a-88ab-8d396b228b60" providerId="AD" clId="Web-{FED95941-CF64-E24F-05DE-BC6C71E6D588}" dt="2021-05-25T05:46:48.639" v="487"/>
          <ac:spMkLst>
            <pc:docMk/>
            <pc:sldMk cId="2379418023" sldId="527"/>
            <ac:spMk id="5" creationId="{FA994E45-8141-40A1-98C7-6BDCD9CE7B5F}"/>
          </ac:spMkLst>
        </pc:spChg>
        <pc:picChg chg="mod">
          <ac:chgData name="Marie Felix" userId="S::marief@magenic.com::f736a9f3-1e39-450a-88ab-8d396b228b60" providerId="AD" clId="Web-{FED95941-CF64-E24F-05DE-BC6C71E6D588}" dt="2021-05-25T05:47:23.483" v="501" actId="1076"/>
          <ac:picMkLst>
            <pc:docMk/>
            <pc:sldMk cId="2379418023" sldId="527"/>
            <ac:picMk id="2" creationId="{B7A7D4FE-A518-42DF-A270-5E166D4D7A06}"/>
          </ac:picMkLst>
        </pc:picChg>
      </pc:sldChg>
      <pc:sldChg chg="modSp">
        <pc:chgData name="Marie Felix" userId="S::marief@magenic.com::f736a9f3-1e39-450a-88ab-8d396b228b60" providerId="AD" clId="Web-{FED95941-CF64-E24F-05DE-BC6C71E6D588}" dt="2021-05-25T05:49:51.796" v="530" actId="14100"/>
        <pc:sldMkLst>
          <pc:docMk/>
          <pc:sldMk cId="298977316" sldId="531"/>
        </pc:sldMkLst>
        <pc:spChg chg="mod">
          <ac:chgData name="Marie Felix" userId="S::marief@magenic.com::f736a9f3-1e39-450a-88ab-8d396b228b60" providerId="AD" clId="Web-{FED95941-CF64-E24F-05DE-BC6C71E6D588}" dt="2021-05-25T05:49:51.796" v="530" actId="14100"/>
          <ac:spMkLst>
            <pc:docMk/>
            <pc:sldMk cId="298977316" sldId="531"/>
            <ac:spMk id="3" creationId="{6F6DFADD-752F-43D3-A13E-08EA12475107}"/>
          </ac:spMkLst>
        </pc:spChg>
      </pc:sldChg>
      <pc:sldChg chg="addSp delSp modSp add replId">
        <pc:chgData name="Marie Felix" userId="S::marief@magenic.com::f736a9f3-1e39-450a-88ab-8d396b228b60" providerId="AD" clId="Web-{FED95941-CF64-E24F-05DE-BC6C71E6D588}" dt="2021-05-25T05:49:23.124" v="527" actId="1076"/>
        <pc:sldMkLst>
          <pc:docMk/>
          <pc:sldMk cId="1798369998" sldId="544"/>
        </pc:sldMkLst>
        <pc:spChg chg="add del mod">
          <ac:chgData name="Marie Felix" userId="S::marief@magenic.com::f736a9f3-1e39-450a-88ab-8d396b228b60" providerId="AD" clId="Web-{FED95941-CF64-E24F-05DE-BC6C71E6D588}" dt="2021-05-25T05:47:41.545" v="502" actId="1076"/>
          <ac:spMkLst>
            <pc:docMk/>
            <pc:sldMk cId="1798369998" sldId="544"/>
            <ac:spMk id="3" creationId="{A799560B-09C0-4635-BC58-38104F132620}"/>
          </ac:spMkLst>
        </pc:spChg>
        <pc:spChg chg="mod">
          <ac:chgData name="Marie Felix" userId="S::marief@magenic.com::f736a9f3-1e39-450a-88ab-8d396b228b60" providerId="AD" clId="Web-{FED95941-CF64-E24F-05DE-BC6C71E6D588}" dt="2021-05-25T05:48:14.967" v="516" actId="20577"/>
          <ac:spMkLst>
            <pc:docMk/>
            <pc:sldMk cId="1798369998" sldId="544"/>
            <ac:spMk id="4" creationId="{49C7008D-4680-4832-8DB8-BE1EF564DC95}"/>
          </ac:spMkLst>
        </pc:spChg>
        <pc:spChg chg="mod">
          <ac:chgData name="Marie Felix" userId="S::marief@magenic.com::f736a9f3-1e39-450a-88ab-8d396b228b60" providerId="AD" clId="Web-{FED95941-CF64-E24F-05DE-BC6C71E6D588}" dt="2021-05-25T05:49:23.124" v="527" actId="1076"/>
          <ac:spMkLst>
            <pc:docMk/>
            <pc:sldMk cId="1798369998" sldId="544"/>
            <ac:spMk id="5" creationId="{FA994E45-8141-40A1-98C7-6BDCD9CE7B5F}"/>
          </ac:spMkLst>
        </pc:spChg>
      </pc:sldChg>
    </pc:docChg>
  </pc:docChgLst>
  <pc:docChgLst>
    <pc:chgData name="Marie Felix" userId="S::marief@magenic.com::f736a9f3-1e39-450a-88ab-8d396b228b60" providerId="AD" clId="Web-{1A16C4A9-6721-44C3-937F-54993DA2176D}"/>
    <pc:docChg chg="modSld sldOrd">
      <pc:chgData name="Marie Felix" userId="S::marief@magenic.com::f736a9f3-1e39-450a-88ab-8d396b228b60" providerId="AD" clId="Web-{1A16C4A9-6721-44C3-937F-54993DA2176D}" dt="2021-05-25T06:23:08.053" v="34" actId="20577"/>
      <pc:docMkLst>
        <pc:docMk/>
      </pc:docMkLst>
      <pc:sldChg chg="addSp delSp modSp">
        <pc:chgData name="Marie Felix" userId="S::marief@magenic.com::f736a9f3-1e39-450a-88ab-8d396b228b60" providerId="AD" clId="Web-{1A16C4A9-6721-44C3-937F-54993DA2176D}" dt="2021-05-25T06:16:14.752" v="27" actId="1076"/>
        <pc:sldMkLst>
          <pc:docMk/>
          <pc:sldMk cId="3410909262" sldId="532"/>
        </pc:sldMkLst>
        <pc:spChg chg="add mod">
          <ac:chgData name="Marie Felix" userId="S::marief@magenic.com::f736a9f3-1e39-450a-88ab-8d396b228b60" providerId="AD" clId="Web-{1A16C4A9-6721-44C3-937F-54993DA2176D}" dt="2021-05-25T06:15:39.939" v="20" actId="1076"/>
          <ac:spMkLst>
            <pc:docMk/>
            <pc:sldMk cId="3410909262" sldId="532"/>
            <ac:spMk id="5" creationId="{EDCB071A-91EF-4DF2-ADAE-4B39F89EB867}"/>
          </ac:spMkLst>
        </pc:spChg>
        <pc:spChg chg="add mod">
          <ac:chgData name="Marie Felix" userId="S::marief@magenic.com::f736a9f3-1e39-450a-88ab-8d396b228b60" providerId="AD" clId="Web-{1A16C4A9-6721-44C3-937F-54993DA2176D}" dt="2021-05-25T06:15:47.674" v="22" actId="14100"/>
          <ac:spMkLst>
            <pc:docMk/>
            <pc:sldMk cId="3410909262" sldId="532"/>
            <ac:spMk id="7" creationId="{66DEEC48-6F01-448C-8D07-A2C8C8931C8F}"/>
          </ac:spMkLst>
        </pc:spChg>
        <pc:spChg chg="add mod">
          <ac:chgData name="Marie Felix" userId="S::marief@magenic.com::f736a9f3-1e39-450a-88ab-8d396b228b60" providerId="AD" clId="Web-{1A16C4A9-6721-44C3-937F-54993DA2176D}" dt="2021-05-25T06:16:14.752" v="27" actId="1076"/>
          <ac:spMkLst>
            <pc:docMk/>
            <pc:sldMk cId="3410909262" sldId="532"/>
            <ac:spMk id="8" creationId="{36777594-6758-4166-B1F6-2D88EB06FD68}"/>
          </ac:spMkLst>
        </pc:spChg>
        <pc:spChg chg="add mod">
          <ac:chgData name="Marie Felix" userId="S::marief@magenic.com::f736a9f3-1e39-450a-88ab-8d396b228b60" providerId="AD" clId="Web-{1A16C4A9-6721-44C3-937F-54993DA2176D}" dt="2021-05-25T06:16:06.049" v="26" actId="14100"/>
          <ac:spMkLst>
            <pc:docMk/>
            <pc:sldMk cId="3410909262" sldId="532"/>
            <ac:spMk id="9" creationId="{21BE03B3-EF4A-4237-9E00-D3A3BBE5307B}"/>
          </ac:spMkLst>
        </pc:spChg>
        <pc:picChg chg="mod">
          <ac:chgData name="Marie Felix" userId="S::marief@magenic.com::f736a9f3-1e39-450a-88ab-8d396b228b60" providerId="AD" clId="Web-{1A16C4A9-6721-44C3-937F-54993DA2176D}" dt="2021-05-25T06:15:34.330" v="19" actId="1076"/>
          <ac:picMkLst>
            <pc:docMk/>
            <pc:sldMk cId="3410909262" sldId="532"/>
            <ac:picMk id="4" creationId="{0C0F7DDE-ECAA-4740-9E76-6AC889B519C4}"/>
          </ac:picMkLst>
        </pc:picChg>
        <pc:picChg chg="add del">
          <ac:chgData name="Marie Felix" userId="S::marief@magenic.com::f736a9f3-1e39-450a-88ab-8d396b228b60" providerId="AD" clId="Web-{1A16C4A9-6721-44C3-937F-54993DA2176D}" dt="2021-05-25T06:15:01.236" v="13"/>
          <ac:picMkLst>
            <pc:docMk/>
            <pc:sldMk cId="3410909262" sldId="532"/>
            <ac:picMk id="6" creationId="{75BE68DD-B4C2-4D48-9A86-9FB3A76213D0}"/>
          </ac:picMkLst>
        </pc:picChg>
      </pc:sldChg>
      <pc:sldChg chg="modSp ord">
        <pc:chgData name="Marie Felix" userId="S::marief@magenic.com::f736a9f3-1e39-450a-88ab-8d396b228b60" providerId="AD" clId="Web-{1A16C4A9-6721-44C3-937F-54993DA2176D}" dt="2021-05-25T06:21:50.381" v="30" actId="20577"/>
        <pc:sldMkLst>
          <pc:docMk/>
          <pc:sldMk cId="502519221" sldId="541"/>
        </pc:sldMkLst>
        <pc:spChg chg="mod">
          <ac:chgData name="Marie Felix" userId="S::marief@magenic.com::f736a9f3-1e39-450a-88ab-8d396b228b60" providerId="AD" clId="Web-{1A16C4A9-6721-44C3-937F-54993DA2176D}" dt="2021-05-25T06:21:50.381" v="30" actId="20577"/>
          <ac:spMkLst>
            <pc:docMk/>
            <pc:sldMk cId="502519221" sldId="541"/>
            <ac:spMk id="4" creationId="{B36D8F82-3A90-4206-8851-AAB0562CAC57}"/>
          </ac:spMkLst>
        </pc:spChg>
      </pc:sldChg>
      <pc:sldChg chg="modSp">
        <pc:chgData name="Marie Felix" userId="S::marief@magenic.com::f736a9f3-1e39-450a-88ab-8d396b228b60" providerId="AD" clId="Web-{1A16C4A9-6721-44C3-937F-54993DA2176D}" dt="2021-05-25T06:23:08.053" v="34" actId="20577"/>
        <pc:sldMkLst>
          <pc:docMk/>
          <pc:sldMk cId="3048961832" sldId="542"/>
        </pc:sldMkLst>
        <pc:spChg chg="mod">
          <ac:chgData name="Marie Felix" userId="S::marief@magenic.com::f736a9f3-1e39-450a-88ab-8d396b228b60" providerId="AD" clId="Web-{1A16C4A9-6721-44C3-937F-54993DA2176D}" dt="2021-05-25T06:23:08.053" v="34" actId="20577"/>
          <ac:spMkLst>
            <pc:docMk/>
            <pc:sldMk cId="3048961832" sldId="542"/>
            <ac:spMk id="4" creationId="{65F0CD88-D41E-4ABC-A701-429CFEA3F10D}"/>
          </ac:spMkLst>
        </pc:spChg>
      </pc:sldChg>
    </pc:docChg>
  </pc:docChgLst>
  <pc:docChgLst>
    <pc:chgData name="Riza Villanueva" userId="S::rizav@magenic.com::09c53491-e546-459c-b6d2-22f6843dce30" providerId="AD" clId="Web-{F970D9C9-C6EE-488E-B75A-B9E57A56C55A}"/>
    <pc:docChg chg="modSld">
      <pc:chgData name="Riza Villanueva" userId="S::rizav@magenic.com::09c53491-e546-459c-b6d2-22f6843dce30" providerId="AD" clId="Web-{F970D9C9-C6EE-488E-B75A-B9E57A56C55A}" dt="2021-05-25T05:01:07.170" v="27" actId="20577"/>
      <pc:docMkLst>
        <pc:docMk/>
      </pc:docMkLst>
      <pc:sldChg chg="modSp">
        <pc:chgData name="Riza Villanueva" userId="S::rizav@magenic.com::09c53491-e546-459c-b6d2-22f6843dce30" providerId="AD" clId="Web-{F970D9C9-C6EE-488E-B75A-B9E57A56C55A}" dt="2021-05-25T04:59:33.092" v="23" actId="20577"/>
        <pc:sldMkLst>
          <pc:docMk/>
          <pc:sldMk cId="861432666" sldId="518"/>
        </pc:sldMkLst>
        <pc:spChg chg="mod">
          <ac:chgData name="Riza Villanueva" userId="S::rizav@magenic.com::09c53491-e546-459c-b6d2-22f6843dce30" providerId="AD" clId="Web-{F970D9C9-C6EE-488E-B75A-B9E57A56C55A}" dt="2021-05-25T04:59:33.092" v="23" actId="20577"/>
          <ac:spMkLst>
            <pc:docMk/>
            <pc:sldMk cId="861432666" sldId="518"/>
            <ac:spMk id="3" creationId="{EC2D60D8-9115-4B0C-A2F3-C6F5C7FAF263}"/>
          </ac:spMkLst>
        </pc:spChg>
        <pc:spChg chg="mod">
          <ac:chgData name="Riza Villanueva" userId="S::rizav@magenic.com::09c53491-e546-459c-b6d2-22f6843dce30" providerId="AD" clId="Web-{F970D9C9-C6EE-488E-B75A-B9E57A56C55A}" dt="2021-05-25T04:59:22.967" v="22" actId="1076"/>
          <ac:spMkLst>
            <pc:docMk/>
            <pc:sldMk cId="861432666" sldId="518"/>
            <ac:spMk id="5" creationId="{0663C022-CE9F-4D23-ABC4-CDA538B295F3}"/>
          </ac:spMkLst>
        </pc:spChg>
      </pc:sldChg>
      <pc:sldChg chg="modSp">
        <pc:chgData name="Riza Villanueva" userId="S::rizav@magenic.com::09c53491-e546-459c-b6d2-22f6843dce30" providerId="AD" clId="Web-{F970D9C9-C6EE-488E-B75A-B9E57A56C55A}" dt="2021-05-25T05:01:07.170" v="27" actId="20577"/>
        <pc:sldMkLst>
          <pc:docMk/>
          <pc:sldMk cId="3807038515" sldId="519"/>
        </pc:sldMkLst>
        <pc:spChg chg="mod">
          <ac:chgData name="Riza Villanueva" userId="S::rizav@magenic.com::09c53491-e546-459c-b6d2-22f6843dce30" providerId="AD" clId="Web-{F970D9C9-C6EE-488E-B75A-B9E57A56C55A}" dt="2021-05-25T05:01:07.170" v="27" actId="20577"/>
          <ac:spMkLst>
            <pc:docMk/>
            <pc:sldMk cId="3807038515" sldId="519"/>
            <ac:spMk id="2" creationId="{787FFB34-750E-4EA9-80F4-A40DA272319D}"/>
          </ac:spMkLst>
        </pc:spChg>
      </pc:sldChg>
    </pc:docChg>
  </pc:docChgLst>
  <pc:docChgLst>
    <pc:chgData name="Riza Villanueva" userId="S::rizav@magenic.com::09c53491-e546-459c-b6d2-22f6843dce30" providerId="AD" clId="Web-{2AD70E48-B4A3-4CE8-9244-8406B7004202}"/>
    <pc:docChg chg="modSld">
      <pc:chgData name="Riza Villanueva" userId="S::rizav@magenic.com::09c53491-e546-459c-b6d2-22f6843dce30" providerId="AD" clId="Web-{2AD70E48-B4A3-4CE8-9244-8406B7004202}" dt="2021-05-25T08:29:05.062" v="194" actId="1076"/>
      <pc:docMkLst>
        <pc:docMk/>
      </pc:docMkLst>
      <pc:sldChg chg="addSp modSp">
        <pc:chgData name="Riza Villanueva" userId="S::rizav@magenic.com::09c53491-e546-459c-b6d2-22f6843dce30" providerId="AD" clId="Web-{2AD70E48-B4A3-4CE8-9244-8406B7004202}" dt="2021-05-25T08:29:05.062" v="194" actId="1076"/>
        <pc:sldMkLst>
          <pc:docMk/>
          <pc:sldMk cId="3111926718" sldId="545"/>
        </pc:sldMkLst>
        <pc:spChg chg="mod">
          <ac:chgData name="Riza Villanueva" userId="S::rizav@magenic.com::09c53491-e546-459c-b6d2-22f6843dce30" providerId="AD" clId="Web-{2AD70E48-B4A3-4CE8-9244-8406B7004202}" dt="2021-05-25T08:28:39.405" v="187" actId="14100"/>
          <ac:spMkLst>
            <pc:docMk/>
            <pc:sldMk cId="3111926718" sldId="545"/>
            <ac:spMk id="3" creationId="{FB434ADD-1AEA-4EB6-BECD-6716E8C9B179}"/>
          </ac:spMkLst>
        </pc:spChg>
        <pc:spChg chg="mod">
          <ac:chgData name="Riza Villanueva" userId="S::rizav@magenic.com::09c53491-e546-459c-b6d2-22f6843dce30" providerId="AD" clId="Web-{2AD70E48-B4A3-4CE8-9244-8406B7004202}" dt="2021-05-25T08:29:05.062" v="194" actId="1076"/>
          <ac:spMkLst>
            <pc:docMk/>
            <pc:sldMk cId="3111926718" sldId="545"/>
            <ac:spMk id="7" creationId="{ADA710BC-9C1C-47CA-82D3-51EA7313D8C9}"/>
          </ac:spMkLst>
        </pc:spChg>
        <pc:spChg chg="mod">
          <ac:chgData name="Riza Villanueva" userId="S::rizav@magenic.com::09c53491-e546-459c-b6d2-22f6843dce30" providerId="AD" clId="Web-{2AD70E48-B4A3-4CE8-9244-8406B7004202}" dt="2021-05-25T08:23:25.119" v="127"/>
          <ac:spMkLst>
            <pc:docMk/>
            <pc:sldMk cId="3111926718" sldId="545"/>
            <ac:spMk id="8" creationId="{5876C75B-35E8-43C4-BB51-761123A41AB1}"/>
          </ac:spMkLst>
        </pc:spChg>
        <pc:spChg chg="add mod">
          <ac:chgData name="Riza Villanueva" userId="S::rizav@magenic.com::09c53491-e546-459c-b6d2-22f6843dce30" providerId="AD" clId="Web-{2AD70E48-B4A3-4CE8-9244-8406B7004202}" dt="2021-05-25T08:28:55.343" v="192" actId="1076"/>
          <ac:spMkLst>
            <pc:docMk/>
            <pc:sldMk cId="3111926718" sldId="545"/>
            <ac:spMk id="9" creationId="{B309BAFB-9DF0-44ED-A107-38A938D1C860}"/>
          </ac:spMkLst>
        </pc:spChg>
        <pc:spChg chg="add mod">
          <ac:chgData name="Riza Villanueva" userId="S::rizav@magenic.com::09c53491-e546-459c-b6d2-22f6843dce30" providerId="AD" clId="Web-{2AD70E48-B4A3-4CE8-9244-8406B7004202}" dt="2021-05-25T08:28:55.358" v="193" actId="1076"/>
          <ac:spMkLst>
            <pc:docMk/>
            <pc:sldMk cId="3111926718" sldId="545"/>
            <ac:spMk id="10" creationId="{B07A786A-EDE9-4A79-82DA-ABF540C91850}"/>
          </ac:spMkLst>
        </pc:spChg>
        <pc:picChg chg="add mod">
          <ac:chgData name="Riza Villanueva" userId="S::rizav@magenic.com::09c53491-e546-459c-b6d2-22f6843dce30" providerId="AD" clId="Web-{2AD70E48-B4A3-4CE8-9244-8406B7004202}" dt="2021-05-25T08:28:55.327" v="191" actId="1076"/>
          <ac:picMkLst>
            <pc:docMk/>
            <pc:sldMk cId="3111926718" sldId="545"/>
            <ac:picMk id="2" creationId="{E625EBCA-F704-413C-A08E-922BE8733E6A}"/>
          </ac:picMkLst>
        </pc:picChg>
        <pc:picChg chg="mod">
          <ac:chgData name="Riza Villanueva" userId="S::rizav@magenic.com::09c53491-e546-459c-b6d2-22f6843dce30" providerId="AD" clId="Web-{2AD70E48-B4A3-4CE8-9244-8406B7004202}" dt="2021-05-25T08:21:55.368" v="109" actId="1076"/>
          <ac:picMkLst>
            <pc:docMk/>
            <pc:sldMk cId="3111926718" sldId="545"/>
            <ac:picMk id="6" creationId="{89B287FC-2809-4D8A-BACC-57281D4071B8}"/>
          </ac:picMkLst>
        </pc:picChg>
      </pc:sldChg>
    </pc:docChg>
  </pc:docChgLst>
  <pc:docChgLst>
    <pc:chgData name="Riza Villanueva" userId="S::rizav@magenic.com::09c53491-e546-459c-b6d2-22f6843dce30" providerId="AD" clId="Web-{C865C27D-917F-4DC5-A043-7FEEC54BAC87}"/>
    <pc:docChg chg="modSld">
      <pc:chgData name="Riza Villanueva" userId="S::rizav@magenic.com::09c53491-e546-459c-b6d2-22f6843dce30" providerId="AD" clId="Web-{C865C27D-917F-4DC5-A043-7FEEC54BAC87}" dt="2021-05-25T02:41:03.469" v="33" actId="20577"/>
      <pc:docMkLst>
        <pc:docMk/>
      </pc:docMkLst>
      <pc:sldChg chg="modSp">
        <pc:chgData name="Riza Villanueva" userId="S::rizav@magenic.com::09c53491-e546-459c-b6d2-22f6843dce30" providerId="AD" clId="Web-{C865C27D-917F-4DC5-A043-7FEEC54BAC87}" dt="2021-05-25T02:38:21.783" v="29" actId="20577"/>
        <pc:sldMkLst>
          <pc:docMk/>
          <pc:sldMk cId="303108515" sldId="516"/>
        </pc:sldMkLst>
        <pc:spChg chg="mod">
          <ac:chgData name="Riza Villanueva" userId="S::rizav@magenic.com::09c53491-e546-459c-b6d2-22f6843dce30" providerId="AD" clId="Web-{C865C27D-917F-4DC5-A043-7FEEC54BAC87}" dt="2021-05-25T02:38:21.783" v="29" actId="20577"/>
          <ac:spMkLst>
            <pc:docMk/>
            <pc:sldMk cId="303108515" sldId="516"/>
            <ac:spMk id="2" creationId="{47010C58-46AE-44A4-A236-4979DD89491C}"/>
          </ac:spMkLst>
        </pc:spChg>
      </pc:sldChg>
      <pc:sldChg chg="modSp">
        <pc:chgData name="Riza Villanueva" userId="S::rizav@magenic.com::09c53491-e546-459c-b6d2-22f6843dce30" providerId="AD" clId="Web-{C865C27D-917F-4DC5-A043-7FEEC54BAC87}" dt="2021-05-25T02:35:09.394" v="27" actId="20577"/>
        <pc:sldMkLst>
          <pc:docMk/>
          <pc:sldMk cId="3807038515" sldId="519"/>
        </pc:sldMkLst>
        <pc:spChg chg="mod">
          <ac:chgData name="Riza Villanueva" userId="S::rizav@magenic.com::09c53491-e546-459c-b6d2-22f6843dce30" providerId="AD" clId="Web-{C865C27D-917F-4DC5-A043-7FEEC54BAC87}" dt="2021-05-25T02:35:09.394" v="27" actId="20577"/>
          <ac:spMkLst>
            <pc:docMk/>
            <pc:sldMk cId="3807038515" sldId="519"/>
            <ac:spMk id="2" creationId="{787FFB34-750E-4EA9-80F4-A40DA272319D}"/>
          </ac:spMkLst>
        </pc:spChg>
      </pc:sldChg>
      <pc:sldChg chg="modSp">
        <pc:chgData name="Riza Villanueva" userId="S::rizav@magenic.com::09c53491-e546-459c-b6d2-22f6843dce30" providerId="AD" clId="Web-{C865C27D-917F-4DC5-A043-7FEEC54BAC87}" dt="2021-05-25T02:41:03.469" v="33" actId="20577"/>
        <pc:sldMkLst>
          <pc:docMk/>
          <pc:sldMk cId="3348695665" sldId="530"/>
        </pc:sldMkLst>
        <pc:spChg chg="mod">
          <ac:chgData name="Riza Villanueva" userId="S::rizav@magenic.com::09c53491-e546-459c-b6d2-22f6843dce30" providerId="AD" clId="Web-{C865C27D-917F-4DC5-A043-7FEEC54BAC87}" dt="2021-05-25T02:41:03.469" v="33" actId="20577"/>
          <ac:spMkLst>
            <pc:docMk/>
            <pc:sldMk cId="3348695665" sldId="530"/>
            <ac:spMk id="3" creationId="{F16553F7-93DF-4121-AAED-FFABC0EA84DD}"/>
          </ac:spMkLst>
        </pc:spChg>
      </pc:sldChg>
    </pc:docChg>
  </pc:docChgLst>
  <pc:docChgLst>
    <pc:chgData name="Riza Villanueva" userId="S::rizav@magenic.com::09c53491-e546-459c-b6d2-22f6843dce30" providerId="AD" clId="Web-{3F3E8B8B-5B23-4509-B0EA-027F0230B156}"/>
    <pc:docChg chg="modSld">
      <pc:chgData name="Riza Villanueva" userId="S::rizav@magenic.com::09c53491-e546-459c-b6d2-22f6843dce30" providerId="AD" clId="Web-{3F3E8B8B-5B23-4509-B0EA-027F0230B156}" dt="2021-05-25T03:42:40.551" v="2" actId="20577"/>
      <pc:docMkLst>
        <pc:docMk/>
      </pc:docMkLst>
      <pc:sldChg chg="modSp">
        <pc:chgData name="Riza Villanueva" userId="S::rizav@magenic.com::09c53491-e546-459c-b6d2-22f6843dce30" providerId="AD" clId="Web-{3F3E8B8B-5B23-4509-B0EA-027F0230B156}" dt="2021-05-25T03:42:40.551" v="2" actId="20577"/>
        <pc:sldMkLst>
          <pc:docMk/>
          <pc:sldMk cId="2379418023" sldId="527"/>
        </pc:sldMkLst>
        <pc:spChg chg="mod">
          <ac:chgData name="Riza Villanueva" userId="S::rizav@magenic.com::09c53491-e546-459c-b6d2-22f6843dce30" providerId="AD" clId="Web-{3F3E8B8B-5B23-4509-B0EA-027F0230B156}" dt="2021-05-25T03:42:40.551" v="2" actId="20577"/>
          <ac:spMkLst>
            <pc:docMk/>
            <pc:sldMk cId="2379418023" sldId="527"/>
            <ac:spMk id="3" creationId="{A799560B-09C0-4635-BC58-38104F132620}"/>
          </ac:spMkLst>
        </pc:spChg>
      </pc:sldChg>
    </pc:docChg>
  </pc:docChgLst>
  <pc:docChgLst>
    <pc:chgData name="Riza Villanueva" userId="S::rizav@magenic.com::09c53491-e546-459c-b6d2-22f6843dce30" providerId="AD" clId="Web-{97C6AD1E-8CF3-4D1C-A9DA-86E946D83F40}"/>
    <pc:docChg chg="addSld modSld sldOrd">
      <pc:chgData name="Riza Villanueva" userId="S::rizav@magenic.com::09c53491-e546-459c-b6d2-22f6843dce30" providerId="AD" clId="Web-{97C6AD1E-8CF3-4D1C-A9DA-86E946D83F40}" dt="2021-05-25T08:09:47.042" v="67" actId="20577"/>
      <pc:docMkLst>
        <pc:docMk/>
      </pc:docMkLst>
      <pc:sldChg chg="addSp modSp new ord">
        <pc:chgData name="Riza Villanueva" userId="S::rizav@magenic.com::09c53491-e546-459c-b6d2-22f6843dce30" providerId="AD" clId="Web-{97C6AD1E-8CF3-4D1C-A9DA-86E946D83F40}" dt="2021-05-25T08:09:47.042" v="67" actId="20577"/>
        <pc:sldMkLst>
          <pc:docMk/>
          <pc:sldMk cId="3111926718" sldId="545"/>
        </pc:sldMkLst>
        <pc:spChg chg="add mod">
          <ac:chgData name="Riza Villanueva" userId="S::rizav@magenic.com::09c53491-e546-459c-b6d2-22f6843dce30" providerId="AD" clId="Web-{97C6AD1E-8CF3-4D1C-A9DA-86E946D83F40}" dt="2021-05-25T08:06:21.088" v="13" actId="20577"/>
          <ac:spMkLst>
            <pc:docMk/>
            <pc:sldMk cId="3111926718" sldId="545"/>
            <ac:spMk id="3" creationId="{FB434ADD-1AEA-4EB6-BECD-6716E8C9B179}"/>
          </ac:spMkLst>
        </pc:spChg>
        <pc:spChg chg="add mod">
          <ac:chgData name="Riza Villanueva" userId="S::rizav@magenic.com::09c53491-e546-459c-b6d2-22f6843dce30" providerId="AD" clId="Web-{97C6AD1E-8CF3-4D1C-A9DA-86E946D83F40}" dt="2021-05-25T08:09:47.042" v="67" actId="20577"/>
          <ac:spMkLst>
            <pc:docMk/>
            <pc:sldMk cId="3111926718" sldId="545"/>
            <ac:spMk id="5" creationId="{2C939F1F-E8DB-44EA-98FA-ADD7C0A106DA}"/>
          </ac:spMkLst>
        </pc:spChg>
        <pc:spChg chg="add mod">
          <ac:chgData name="Riza Villanueva" userId="S::rizav@magenic.com::09c53491-e546-459c-b6d2-22f6843dce30" providerId="AD" clId="Web-{97C6AD1E-8CF3-4D1C-A9DA-86E946D83F40}" dt="2021-05-25T08:09:23.948" v="57" actId="1076"/>
          <ac:spMkLst>
            <pc:docMk/>
            <pc:sldMk cId="3111926718" sldId="545"/>
            <ac:spMk id="8" creationId="{5876C75B-35E8-43C4-BB51-761123A41AB1}"/>
          </ac:spMkLst>
        </pc:spChg>
        <pc:picChg chg="add mod">
          <ac:chgData name="Riza Villanueva" userId="S::rizav@magenic.com::09c53491-e546-459c-b6d2-22f6843dce30" providerId="AD" clId="Web-{97C6AD1E-8CF3-4D1C-A9DA-86E946D83F40}" dt="2021-05-25T08:08:40.010" v="50" actId="1076"/>
          <ac:picMkLst>
            <pc:docMk/>
            <pc:sldMk cId="3111926718" sldId="545"/>
            <ac:picMk id="6" creationId="{89B287FC-2809-4D8A-BACC-57281D4071B8}"/>
          </ac:picMkLst>
        </pc:picChg>
      </pc:sldChg>
    </pc:docChg>
  </pc:docChgLst>
  <pc:docChgLst>
    <pc:chgData name="Riza Villanueva" userId="S::rizav@magenic.com::09c53491-e546-459c-b6d2-22f6843dce30" providerId="AD" clId="Web-{7C59338B-1EC9-46E4-81F1-DE50A56F9EE7}"/>
    <pc:docChg chg="modSld">
      <pc:chgData name="Riza Villanueva" userId="S::rizav@magenic.com::09c53491-e546-459c-b6d2-22f6843dce30" providerId="AD" clId="Web-{7C59338B-1EC9-46E4-81F1-DE50A56F9EE7}" dt="2021-05-25T08:14:01.585" v="33"/>
      <pc:docMkLst>
        <pc:docMk/>
      </pc:docMkLst>
      <pc:sldChg chg="addSp delSp modSp">
        <pc:chgData name="Riza Villanueva" userId="S::rizav@magenic.com::09c53491-e546-459c-b6d2-22f6843dce30" providerId="AD" clId="Web-{7C59338B-1EC9-46E4-81F1-DE50A56F9EE7}" dt="2021-05-25T08:14:01.585" v="33"/>
        <pc:sldMkLst>
          <pc:docMk/>
          <pc:sldMk cId="3111926718" sldId="545"/>
        </pc:sldMkLst>
        <pc:spChg chg="mod">
          <ac:chgData name="Riza Villanueva" userId="S::rizav@magenic.com::09c53491-e546-459c-b6d2-22f6843dce30" providerId="AD" clId="Web-{7C59338B-1EC9-46E4-81F1-DE50A56F9EE7}" dt="2021-05-25T08:13:19.039" v="21" actId="14100"/>
          <ac:spMkLst>
            <pc:docMk/>
            <pc:sldMk cId="3111926718" sldId="545"/>
            <ac:spMk id="5" creationId="{2C939F1F-E8DB-44EA-98FA-ADD7C0A106DA}"/>
          </ac:spMkLst>
        </pc:spChg>
        <pc:spChg chg="add mod">
          <ac:chgData name="Riza Villanueva" userId="S::rizav@magenic.com::09c53491-e546-459c-b6d2-22f6843dce30" providerId="AD" clId="Web-{7C59338B-1EC9-46E4-81F1-DE50A56F9EE7}" dt="2021-05-25T08:13:58.679" v="31" actId="20577"/>
          <ac:spMkLst>
            <pc:docMk/>
            <pc:sldMk cId="3111926718" sldId="545"/>
            <ac:spMk id="7" creationId="{ADA710BC-9C1C-47CA-82D3-51EA7313D8C9}"/>
          </ac:spMkLst>
        </pc:spChg>
        <pc:spChg chg="add del">
          <ac:chgData name="Riza Villanueva" userId="S::rizav@magenic.com::09c53491-e546-459c-b6d2-22f6843dce30" providerId="AD" clId="Web-{7C59338B-1EC9-46E4-81F1-DE50A56F9EE7}" dt="2021-05-25T08:14:01.585" v="33"/>
          <ac:spMkLst>
            <pc:docMk/>
            <pc:sldMk cId="3111926718" sldId="545"/>
            <ac:spMk id="9" creationId="{7FED6BD2-2119-4637-8316-2346975F1803}"/>
          </ac:spMkLst>
        </pc:spChg>
        <pc:picChg chg="add del mod">
          <ac:chgData name="Riza Villanueva" userId="S::rizav@magenic.com::09c53491-e546-459c-b6d2-22f6843dce30" providerId="AD" clId="Web-{7C59338B-1EC9-46E4-81F1-DE50A56F9EE7}" dt="2021-05-25T08:13:25.054" v="23"/>
          <ac:picMkLst>
            <pc:docMk/>
            <pc:sldMk cId="3111926718" sldId="545"/>
            <ac:picMk id="2" creationId="{5597104D-EFC4-4D72-B3B2-AB833C596AAF}"/>
          </ac:picMkLst>
        </pc:picChg>
      </pc:sldChg>
    </pc:docChg>
  </pc:docChgLst>
  <pc:docChgLst>
    <pc:chgData name="Riza Villanueva" userId="S::rizav@magenic.com::09c53491-e546-459c-b6d2-22f6843dce30" providerId="AD" clId="Web-{735C8446-AA7A-4929-A741-524895877918}"/>
    <pc:docChg chg="modSld">
      <pc:chgData name="Riza Villanueva" userId="S::rizav@magenic.com::09c53491-e546-459c-b6d2-22f6843dce30" providerId="AD" clId="Web-{735C8446-AA7A-4929-A741-524895877918}" dt="2021-05-25T04:02:20.167" v="31" actId="20577"/>
      <pc:docMkLst>
        <pc:docMk/>
      </pc:docMkLst>
      <pc:sldChg chg="delCm">
        <pc:chgData name="Riza Villanueva" userId="S::rizav@magenic.com::09c53491-e546-459c-b6d2-22f6843dce30" providerId="AD" clId="Web-{735C8446-AA7A-4929-A741-524895877918}" dt="2021-05-25T03:59:20.714" v="1"/>
        <pc:sldMkLst>
          <pc:docMk/>
          <pc:sldMk cId="0" sldId="256"/>
        </pc:sldMkLst>
      </pc:sldChg>
      <pc:sldChg chg="modSp">
        <pc:chgData name="Riza Villanueva" userId="S::rizav@magenic.com::09c53491-e546-459c-b6d2-22f6843dce30" providerId="AD" clId="Web-{735C8446-AA7A-4929-A741-524895877918}" dt="2021-05-25T04:02:20.167" v="31" actId="20577"/>
        <pc:sldMkLst>
          <pc:docMk/>
          <pc:sldMk cId="1023308150" sldId="539"/>
        </pc:sldMkLst>
        <pc:spChg chg="mod">
          <ac:chgData name="Riza Villanueva" userId="S::rizav@magenic.com::09c53491-e546-459c-b6d2-22f6843dce30" providerId="AD" clId="Web-{735C8446-AA7A-4929-A741-524895877918}" dt="2021-05-25T04:02:20.167" v="31" actId="20577"/>
          <ac:spMkLst>
            <pc:docMk/>
            <pc:sldMk cId="1023308150" sldId="539"/>
            <ac:spMk id="2" creationId="{748206ED-7C38-4EA2-9913-6F6CD883A39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%253Ctemplate%253E%250A%252F%252F%2520HTML%2520template%250A%253C%252Ftemplate%253E%250A%250A%253Cscript%2520lang%253D%2522ts%2522%253E%250A%252F%252F%2520all%2520related%2520Vue%2520JS%2520Codes%250A%253C%252Fscript%253E%250A%250A%253Cstyle%253E%250A%252F%252F%2520css%2520stylings%250A%253C%252Fstyle%253E%250A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import%2520%257B%2520defineComponent%2520%257D%2520from%2520%27vue%27%253B%250Aimport%2520HelloWorld%2520from%2520%27.%252Fcomponents%252FHelloWorld.vue%27%253B%250A%250Aconst%2520App%2520%253D%2520defineComponent%28%257B%250A%2520%2520name%253A%2520%27App%27%252C%250A%2520%2520components%253A%2520%257B%250A%2520%2520%2520%2520HelloWorld%250A%2520%2520%257D%250A%257D%29%253B%250A%250Aexport%2520default%2520App%253B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import%2520%257B%2520createApp%2520%257D%2520from%2520%2522vue%2522%253B%250Aimport%2520App%2520from%2520%2522.%252FApp.vue%2522%253B%250A%250AcreateApp%28App%29.mount%28%2522%2523app%2522%29%253B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interface%2520Person%2520%257B%250A%2520%2520firstName%253A%2520string%253B%250A%2520%2520lastName%253A%2520string%253B%250A%2520%2520age%253A%2520number%253B%250A%257D%250A%250Ainterface%2520Data%2520%257B%250A%2520%2520welcomeString%253A%2520string%253B%250A%2520%2520person%253A%2520Person%253B%250A%257D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const%2520App%2520%253D%2520defineComponent%28%257B%250A%2520%2520data%28%29%253A%2520Data%2520%257B%250A%2520%2520%2520%2520return%2520%257B%250A%2520%2520%2520%2520%2520%2520welcomeString%253A%2520%27Hello%2520World%27%252C%250A%2520%2520%2520%2520%2520%2520person%253A%2520%257B%250A%2520%2520%2520%2520%2520%2520%2520%2520firstName%253A%2520%27John%27%252C%250A%2520%2520%2520%2520%2520%2520%2520%2520lastName%253A%2520%27Doe%27%252C%250A%2520%2520%2520%2520%2520%2520%2520%2520age%253A%252027%250A%2520%2520%2520%2520%2520%2520%257D%250A%2520%2520%2520%2520%257D%250A%2520%2520%257D%250A%257D%29%253B%250A%250Aexport%2520default%2520App%253B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arbon.now.sh/?bg=rgba%28255%2C255%2C255%2C1%29&amp;t=seti&amp;wt=none&amp;l=htmlmixed&amp;ds=false&amp;dsyoff=20px&amp;dsblur=68px&amp;wc=true&amp;wa=true&amp;pv=56px&amp;ph=56px&amp;ln=false&amp;fl=1&amp;fm=Hack&amp;fs=14px&amp;lh=133%25&amp;si=false&amp;es=2x&amp;wm=false&amp;code=%253Ctemplate%253E%250A%2520%2520%253Cp%253E%257B%257B%2520welcomeString%2520%257D%257D%253C%252Fp%253E%250A%2520%2520%253Cp%253EFirst%2520Name%253A%2520%257B%257B%2520person.firstName%2520%257D%257D%253C%252Fp%253E%250A%2520%2520%253Cp%253ELast%2520Name%253A%2520%257B%257B%2520person.lastName%2520%257D%257D%253C%252Fp%253E%250A%2520%2520%253Cp%253EAge%253A%2520%257B%257B%2520person.age%2520%257D%257D%253C%252Fp%253E%250A%253C%252Ftemplate%253E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const%2520App%2520%253D%2520defineComponent%28%257B%250A%2520%2520data%28%29%2520%257B%250A%2520%2520%2520%2520return%2520%257B%250A%2520%2520%2520%2520%2520%2520welcomeString%253A%2520%27Hello%2520World%27%252C%250A%2520%2520%2520%2520%2520%2520person%253A%2520%257B%250A%2520%2520%2520%2520%2520%2520%2520%2520firstName%253A%2520%27John%27%252C%250A%2520%2520%2520%2520%2520%2520%2520%2520lastName%253A%2520%27Doe%27%252C%250A%2520%2520%2520%2520%2520%2520%2520%2520age%253A%252027%250A%2520%2520%2520%2520%2520%2520%257D%2520as%2520Person%250A%2520%2520%2520%2520%257D%250A%2520%2520%257D%250A%257D%29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const%2520App%2520%253D%2520defineComponent%28%257B%250A%2520%2520%252F%252F%2520data%250A%2520%2520methods%253A%2520%257B%250A%2520%2520%2520%2520add%28a%253A%2520number%252C%2520b%253A%2520number%29%253A%2520number%2520%257B%250A%2520%2520%2520%2520%2520%2520return%2520a%2520%252B%2520b%253B%250A%2520%2520%2520%2520%257D%250A%2520%2520%257D%252C%250A%2520%2520computed%253A%2520%257B%250A%2520%2520%2520%2520fullName%28%29%253A%2520string%2520%257B%250A%2520%2520%2520%2520%2520%2520return%2520this.person.firstName%2520%252B%2520%27%2520%27%2520%250A%2520%2520%2520%2520%2520%2520%2520%2520%252B%2520this.person.lastName%253B%250A%2520%2520%2520%2520%257D%250A%2520%2520%257D%250A%257D%29%253B%250A%250Aexport%2520default%2520App%253B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const%2520someNumber%253A%2520number%2520%253D%25203%253B%250A%250Aconst%2520someBoolean%253A%2520boolean%2520%253D%2520true%253B%250A%250Aconst%2520someEnum%253A%2520%2522a%2522%2520%257C%2520%2522b%2522%2520%257C%2520%2522c%2522%2520%253D%2520%2522a%2522%253B%250A%250Aconst%2520someNumberArray%253A%2520number%255B%255D%2520%253D%2520%255B1%252C%25202%252C%25203%255D%253B%250A%250Aconst%2520someName%2520%253D%2520%2522John%2520Doe%2522%253B%2520%252F%252F%2520string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function%2520add%28a%253A%2520number%252C%2520b%253A%2520number%29%253A%2520number%2520%257B%250A%2520%2520%2520%2520return%2520a%2520%252B%2520b%253B%250A%257D%250A%250Afunction%2520someVoidFunction%28message%253A%2520string%29%2520%257B%250A%2520%2520%2520%2520console.log%28message%29%253B%250A%257D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interface%2520Person%2520%257B%250A%2520%2520name%253A%2520string%253B%250A%2520%2520age%253A%2520number%253B%250A%257D%250A%250Atype%2520Person%2520%253D%2520%257B%250A%2520%2520name%253A%2520string%253B%250A%2520%2520age%253A%2520number%253B%250A%257D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export%2520class%2520Person%2520%257B%250A%2520%2520firstName%253A%2520string%253B%250A%2520%2520lastName%253A%2520string%253B%250A%2520%2520age%253A%2520number%253B%250A%250A%2520%2520constructor%28firstName%253A%2520string%252C%250A%2520%2520%2520%2520lastName%253A%2520string%252C%250A%2520%2520%2520%2520age%253A%2520number%29%2520%257B%250A%2520%2520%2520%2520this.firstName%2520%253D%2520firstName%253B%250A%2520%2520%2520%2520this.lastName%2520%253D%2520lastName%253B%250A%2520%2520%2520%2520this.age%2520%253D%2520age%253B%250A%2520%2520%257D%250A%257D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3320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focus</a:t>
            </a:r>
            <a:r>
              <a:rPr lang="en-US" baseline="0" dirty="0"/>
              <a:t> would mostly be in the template and the script</a:t>
            </a:r>
            <a:endParaRPr lang="en-US" dirty="0"/>
          </a:p>
          <a:p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Vue</a:t>
            </a:r>
            <a:r>
              <a:rPr lang="en-US" baseline="0" dirty="0"/>
              <a:t> Code: </a:t>
            </a:r>
            <a:r>
              <a:rPr lang="en-US" sz="1200" b="0" i="0" u="sng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%253Ctemplate%253E%250A%252F%252F%2520HTML%2520template%250A%253C%252Ftemplate%253E%250A%250A%253Cscript%2520lang%253D%2522ts%2522%253E%250A%252F%252F%2520all%2520related%2520Vue%2520JS%2520Codes%250A%253C%252Fscript%253E%250A%250A%253Cstyle%253E%250A%252F%252F%2520css%2520stylings%250A%253C%252Fstyle%253E%250A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0308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JavaScript</a:t>
            </a:r>
            <a:r>
              <a:rPr lang="en-US" baseline="0" dirty="0"/>
              <a:t> code is allowed inside the script tag BUT, it is required that there is one default export and that is the </a:t>
            </a:r>
            <a:r>
              <a:rPr lang="en-US" baseline="0" dirty="0" err="1"/>
              <a:t>Vue</a:t>
            </a:r>
            <a:r>
              <a:rPr lang="en-US" baseline="0" dirty="0"/>
              <a:t> configuration.</a:t>
            </a:r>
          </a:p>
          <a:p>
            <a:r>
              <a:rPr lang="en-US" baseline="0" dirty="0"/>
              <a:t>Explanations will be covered in Components</a:t>
            </a:r>
          </a:p>
          <a:p>
            <a:endParaRPr lang="en-US" baseline="0" dirty="0"/>
          </a:p>
          <a:p>
            <a:r>
              <a:rPr lang="en-US" baseline="0" dirty="0"/>
              <a:t>Every </a:t>
            </a:r>
            <a:r>
              <a:rPr lang="en-US" baseline="0" dirty="0" err="1"/>
              <a:t>Vue</a:t>
            </a:r>
            <a:r>
              <a:rPr lang="en-US" baseline="0" dirty="0"/>
              <a:t> option that was tackled on the previous lectures is available inside </a:t>
            </a:r>
            <a:r>
              <a:rPr lang="en-US" baseline="0" dirty="0" err="1"/>
              <a:t>defineComponent</a:t>
            </a:r>
            <a:endParaRPr lang="en-US" baseline="0" dirty="0"/>
          </a:p>
          <a:p>
            <a:endParaRPr lang="en-US" baseline="0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/>
              <a:t>Code: </a:t>
            </a:r>
            <a:r>
              <a:rPr lang="en-US" sz="1200" b="0" i="0" u="sng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import%2520%257B%2520defineComponent%2520%257D%2520from%2520%27vue%27%253B%250Aimport%2520HelloWorld%2520from%2520%27.%252Fcomponents%252FHelloWorld.vue%27%253B%250A%250Aconst%2520App%2520%253D%2520defineComponent%28%257B%250A%2520%2520name%253A%2520%27App%27%252C%250A%2520%2520components%253A%2520%257B%250A%2520%2520%2520%2520HelloWorld%250A%2520%2520%257D%250A%257D%29%253B%250A%250Aexport%2520default%2520App%253B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360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Injections to be discussed as we go along</a:t>
            </a:r>
          </a:p>
          <a:p>
            <a:endParaRPr lang="en-US" dirty="0"/>
          </a:p>
          <a:p>
            <a:r>
              <a:rPr lang="en-US" dirty="0"/>
              <a:t>This</a:t>
            </a:r>
            <a:r>
              <a:rPr lang="en-US" baseline="0" dirty="0"/>
              <a:t> is where the </a:t>
            </a:r>
            <a:r>
              <a:rPr lang="en-US" baseline="0" dirty="0" err="1"/>
              <a:t>createApp</a:t>
            </a:r>
            <a:r>
              <a:rPr lang="en-US" baseline="0" dirty="0"/>
              <a:t> is..</a:t>
            </a:r>
          </a:p>
          <a:p>
            <a:endParaRPr lang="en-US" baseline="0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/>
              <a:t>Code: </a:t>
            </a:r>
            <a:r>
              <a:rPr lang="en-US" sz="1200" b="0" i="0" u="sng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import%2520%257B%2520createApp%2520%257D%2520from%2520%2522vue%2522%253B%250Aimport%2520App%2520from%2520%2522.%252FApp.vue%2522%253B%250A%250AcreateApp%28App%29.mount%28%2522%2523app%2522%29%253B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3252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Code: </a:t>
            </a:r>
            <a:r>
              <a:rPr lang="en-US" sz="1200" b="0" i="0" u="sng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interface%2520Person%2520%257B%250A%2520%2520firstName%253A%2520string%253B%250A%2520%2520lastName%253A%2520string%253B%250A%2520%2520age%253A%2520number%253B%250A%257D%250A%250Ainterface%2520Data%2520%257B%250A%2520%2520welcomeString%253A%2520string%253B%250A%2520%2520person%253A%2520Person%253B%250A%257D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0237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Sadly, </a:t>
            </a:r>
            <a:r>
              <a:rPr lang="en-US" dirty="0" err="1"/>
              <a:t>intellisense</a:t>
            </a:r>
            <a:r>
              <a:rPr lang="en-US" dirty="0"/>
              <a:t> for interpolations isn’t supported</a:t>
            </a:r>
            <a:r>
              <a:rPr lang="en-US" baseline="0" dirty="0"/>
              <a:t> yet. Do remember that </a:t>
            </a:r>
            <a:r>
              <a:rPr lang="en-US" baseline="0" dirty="0" err="1"/>
              <a:t>TypeScript</a:t>
            </a:r>
            <a:r>
              <a:rPr lang="en-US" baseline="0" dirty="0"/>
              <a:t> can automatically detect a type when a value has been initialized. Hence, annotating Data may actually be considered optional.</a:t>
            </a:r>
          </a:p>
          <a:p>
            <a:endParaRPr lang="en-US" baseline="0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/>
              <a:t>Script: </a:t>
            </a:r>
            <a:r>
              <a:rPr lang="en-US" sz="1200" b="0" i="0" u="sng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const%2520App%2520%253D%2520defineComponent%28%257B%250A%2520%2520data%28%29%253A%2520Data%2520%257B%250A%2520%2520%2520%2520return%2520%257B%250A%2520%2520%2520%2520%2520%2520welcomeString%253A%2520%27Hello%2520World%27%252C%250A%2520%2520%2520%2520%2520%2520person%253A%2520%257B%250A%2520%2520%2520%2520%2520%2520%2520%2520firstName%253A%2520%27John%27%252C%250A%2520%2520%2520%2520%2520%2520%2520%2520lastName%253A%2520%27Doe%27%252C%250A%2520%2520%2520%2520%2520%2520%2520%2520age%253A%252027%250A%2520%2520%2520%2520%2520%2520%257D%250A%2520%2520%2520%2520%257D%250A%2520%2520%257D%250A%257D%29%253B%250A%250Aexport%2520default%2520App%253B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baseline="0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/>
              <a:t>HTML: </a:t>
            </a:r>
            <a:r>
              <a:rPr lang="en-US" sz="1200" b="0" i="0" u="sng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https://carbon.now.sh/?bg=rgba%28255%2C255%2C255%2C1%29&amp;t=seti&amp;wt=none&amp;l=htmlmixed&amp;ds=false&amp;dsyoff=20px&amp;dsblur=68px&amp;wc=true&amp;wa=true&amp;pv=56px&amp;ph=56px&amp;ln=false&amp;fl=1&amp;fm=Hack&amp;fs=14px&amp;lh=133%25&amp;si=false&amp;es=2x&amp;wm=false&amp;code=%253Ctemplate%253E%250A%2520%2520%253Cp%253E%257B%257B%2520welcomeString%2520%257D%257D%253C%252Fp%253E%250A%2520%2520%253Cp%253EFirst%2520Name%253A%2520%257B%257B%2520person.firstName%2520%257D%257D%253C%252Fp%253E%250A%2520%2520%253Cp%253ELast%2520Name%253A%2520%257B%257B%2520person.lastName%2520%257D%257D%253C%252Fp%253E%250A%2520%2520%253Cp%253EAge%253A%2520%257B%257B%2520person.age%2520%257D%257D%253C%252Fp%253E%250A%253C%252Ftemplate%253E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2781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Code:</a:t>
            </a:r>
            <a:r>
              <a:rPr lang="en-US" baseline="0" dirty="0"/>
              <a:t> </a:t>
            </a:r>
            <a:r>
              <a:rPr lang="en-US" sz="1200" b="0" i="0" u="sng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const%2520App%2520%253D%2520defineComponent%28%257B%250A%2520%2520data%28%29%2520%257B%250A%2520%2520%2520%2520return%2520%257B%250A%2520%2520%2520%2520%2520%2520welcomeString%253A%2520%27Hello%2520World%27%252C%250A%2520%2520%2520%2520%2520%2520person%253A%2520%257B%250A%2520%2520%2520%2520%2520%2520%2520%2520firstName%253A%2520%27John%27%252C%250A%2520%2520%2520%2520%2520%2520%2520%2520lastName%253A%2520%27Doe%27%252C%250A%2520%2520%2520%2520%2520%2520%2520%2520age%253A%252027%250A%2520%2520%2520%2520%2520%2520%257D%2520as%2520Person%250A%2520%2520%2520%2520%257D%250A%2520%2520%257D%250A%257D%29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7112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Code:</a:t>
            </a:r>
            <a:r>
              <a:rPr lang="en-US" baseline="0" dirty="0"/>
              <a:t> </a:t>
            </a:r>
            <a:r>
              <a:rPr lang="en-US" sz="1200" b="0" i="0" u="sng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const%2520App%2520%253D%2520defineComponent%28%257B%250A%2520%2520%252F%252F%2520data%250A%2520%2520methods%253A%2520%257B%250A%2520%2520%2520%2520add%28a%253A%2520number%252C%2520b%253A%2520number%29%253A%2520number%2520%257B%250A%2520%2520%2520%2520%2520%2520return%2520a%2520%252B%2520b%253B%250A%2520%2520%2520%2520%257D%250A%2520%2520%257D%252C%250A%2520%2520computed%253A%2520%257B%250A%2520%2520%2520%2520fullName%28%29%253A%2520string%2520%257B%250A%2520%2520%2520%2520%2520%2520return%2520this.person.firstName%2520%252B%2520%27%2520%27%2520%250A%2520%2520%2520%2520%2520%2520%2520%2520%252B%2520this.person.lastName%253B%250A%2520%2520%2520%2520%257D%250A%2520%2520%257D%250A%257D%29%253B%250A%250Aexport%2520default%2520App%253B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2734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8a16dae6ce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8a16dae6ce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613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squiggly</a:t>
            </a:r>
            <a:r>
              <a:rPr lang="en-US" baseline="0" dirty="0"/>
              <a:t> lines in the example below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3309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browser</a:t>
            </a:r>
            <a:r>
              <a:rPr lang="en-US" baseline="0" dirty="0"/>
              <a:t> DOES NOT understand </a:t>
            </a:r>
            <a:r>
              <a:rPr lang="en-US" baseline="0" dirty="0" err="1"/>
              <a:t>TypeScript</a:t>
            </a:r>
            <a:r>
              <a:rPr lang="en-US" baseline="0" dirty="0"/>
              <a:t> but it understands JavaScript</a:t>
            </a:r>
            <a:endParaRPr lang="en-US" dirty="0"/>
          </a:p>
          <a:p>
            <a:r>
              <a:rPr lang="en-US" dirty="0"/>
              <a:t>Maybe when</a:t>
            </a:r>
            <a:r>
              <a:rPr lang="en-US" baseline="0" dirty="0"/>
              <a:t> debugging you’ll still see your code in </a:t>
            </a:r>
            <a:r>
              <a:rPr lang="en-US" baseline="0" dirty="0" err="1"/>
              <a:t>TypeScript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5226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Notice on the last part,</a:t>
            </a:r>
            <a:r>
              <a:rPr lang="en-US" baseline="0" dirty="0"/>
              <a:t> there is no annotation. </a:t>
            </a:r>
            <a:r>
              <a:rPr lang="en-US" baseline="0" dirty="0" err="1"/>
              <a:t>TypeScript</a:t>
            </a:r>
            <a:r>
              <a:rPr lang="en-US" baseline="0" dirty="0"/>
              <a:t> automatically gets the type when the variable has been assigned a value</a:t>
            </a: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JavaScript Code:</a:t>
            </a:r>
            <a:br>
              <a:rPr lang="en-US" dirty="0"/>
            </a:br>
            <a:r>
              <a:rPr lang="en-US" sz="1200" b="0" i="0" u="sng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const%2520someNumber%253A%2520number%2520%253D%25203%253B%250A%250Aconst%2520someBoolean%253A%2520boolean%2520%253D%2520true%253B%250A%250Aconst%2520someEnum%253A%2520%2522a%2522%2520%257C%2520%2522b%2522%2520%257C%2520%2522c%2522%2520%253D%2520%2522a%2522%253B%250A%250Aconst%2520someNumberArray%253A%2520number%255B%255D%2520%253D%2520%255B1%252C%25202%252C%25203%255D%253B%250A%250Aconst%2520someName%2520%253D%2520%2522John%2520Doe%2522%253B%2520%252F%252F%2520string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3735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You can use arrow functions, but</a:t>
            </a:r>
            <a:r>
              <a:rPr lang="en-US" baseline="0" dirty="0"/>
              <a:t> since we can’t use them on </a:t>
            </a:r>
            <a:r>
              <a:rPr lang="en-US" baseline="0" dirty="0" err="1"/>
              <a:t>Vue</a:t>
            </a:r>
            <a:r>
              <a:rPr lang="en-US" baseline="0" dirty="0"/>
              <a:t>, we’re sticking with traditional declarations</a:t>
            </a: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TypeScript</a:t>
            </a:r>
            <a:r>
              <a:rPr lang="en-US" dirty="0"/>
              <a:t> Code: </a:t>
            </a:r>
            <a:r>
              <a:rPr lang="en-US" sz="1200" b="0" i="0" u="sng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function%2520add%28a%253A%2520number%252C%2520b%253A%2520number%29%253A%2520number%2520%257B%250A%2520%2520%2520%2520return%2520a%2520%252B%2520b%253B%250A%257D%250A%250Afunction%2520someVoidFunction%28message%253A%2520string%29%2520%257B%250A%2520%2520%2520%2520console.log%28message%29%253B%250A%257D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8044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can be named by using either interface or a type alias</a:t>
            </a:r>
          </a:p>
          <a:p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TypeScript</a:t>
            </a:r>
            <a:r>
              <a:rPr lang="en-US" baseline="0" dirty="0"/>
              <a:t> Code: </a:t>
            </a:r>
            <a:r>
              <a:rPr lang="en-US" sz="1200" b="0" i="0" u="sng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interface%2520Person%2520%257B%250A%2520%2520name%253A%2520string%253B%250A%2520%2520age%253A%2520number%253B%250A%257D%250A%250Atype%2520Person%2520%253D%2520%257B%250A%2520%2520name%253A%2520string%253B%250A%2520%2520age%253A%2520number%253B%250A%257D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1760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TypeScript</a:t>
            </a:r>
            <a:r>
              <a:rPr lang="en-US" baseline="0" dirty="0"/>
              <a:t> code: </a:t>
            </a:r>
            <a:r>
              <a:rPr lang="en-US" sz="1200" b="0" i="0" u="sng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s://carbon.now.sh/?bg=rgba%28255%2C255%2C255%2C1%29&amp;t=vscode&amp;wt=none&amp;l=javascript&amp;ds=false&amp;dsyoff=20px&amp;dsblur=68px&amp;wc=true&amp;wa=true&amp;pv=56px&amp;ph=56px&amp;ln=false&amp;fl=1&amp;fm=Hack&amp;fs=14px&amp;lh=133%25&amp;si=false&amp;es=2x&amp;wm=false&amp;code=export%2520class%2520Person%2520%257B%250A%2520%2520firstName%253A%2520string%253B%250A%2520%2520lastName%253A%2520string%253B%250A%2520%2520age%253A%2520number%253B%250A%250A%2520%2520constructor%28firstName%253A%2520string%252C%250A%2520%2520%2520%2520lastName%253A%2520string%252C%250A%2520%2520%2520%2520age%253A%2520number%29%2520%257B%250A%2520%2520%2520%2520this.firstName%2520%253D%2520firstName%253B%250A%2520%2520%2520%2520this.lastName%2520%253D%2520lastName%253B%250A%2520%2520%2520%2520this.age%2520%253D%2520age%253B%250A%2520%2520%257D%250A%257D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939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tick typescript, press the</a:t>
            </a:r>
            <a:r>
              <a:rPr lang="en-US" baseline="0" dirty="0"/>
              <a:t> spacebar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9724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</a:t>
            </a:r>
            <a:r>
              <a:rPr lang="en-US" dirty="0" err="1"/>
              <a:t>Vetur</a:t>
            </a:r>
            <a:r>
              <a:rPr lang="en-US" dirty="0"/>
              <a:t> has been integrated,</a:t>
            </a:r>
            <a:r>
              <a:rPr lang="en-US" baseline="0" dirty="0"/>
              <a:t> modify its interpolation settings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d-ID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id-ID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806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Long Headline + Subheadline">
  <p:cSld name="Cover Long Headline + Subheadlin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" name="Google Shape;28;p3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9" name="Google Shape;2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414163" y="1838266"/>
            <a:ext cx="834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Extrabold"/>
              <a:buNone/>
              <a:defRPr sz="4000" b="0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2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1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33" name="Google Shape;33;p3"/>
          <p:cNvPicPr preferRelativeResize="0"/>
          <p:nvPr/>
        </p:nvPicPr>
        <p:blipFill rotWithShape="1">
          <a:blip r:embed="rId3">
            <a:alphaModFix/>
          </a:blip>
          <a:srcRect l="45426" t="19100" r="51390" b="17612"/>
          <a:stretch/>
        </p:blipFill>
        <p:spPr>
          <a:xfrm>
            <a:off x="0" y="982375"/>
            <a:ext cx="291003" cy="325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480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9">
  <p:cSld name="Divider_09">
    <p:bg>
      <p:bgPr>
        <a:solidFill>
          <a:schemeClr val="dk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" name="Google Shape;130;p14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4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14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33" name="Google Shape;133;p1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34" name="Google Shape;13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149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Black">
  <p:cSld name="Quote Black">
    <p:bg>
      <p:bgPr>
        <a:solidFill>
          <a:schemeClr val="dk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84375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39" name="Google Shape;139;p15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40" name="Google Shape;14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585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Headline Slide">
  <p:cSld name="01_Headline Slid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7059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_Carnival Curve Slide">
  <p:cSld name="02_Carnival Curve Slid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6" y="0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2281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3 Column Layout slide">
  <p:cSld name="03_3 Column Layout slid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26727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2"/>
          </p:nvPr>
        </p:nvSpPr>
        <p:spPr>
          <a:xfrm>
            <a:off x="3211525" y="844225"/>
            <a:ext cx="2707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78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78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3"/>
          </p:nvPr>
        </p:nvSpPr>
        <p:spPr>
          <a:xfrm>
            <a:off x="6039050" y="844225"/>
            <a:ext cx="2707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4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0397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4 Column Layout slide">
  <p:cSld name="03_4 Column Layout slide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19806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body" idx="2"/>
          </p:nvPr>
        </p:nvSpPr>
        <p:spPr>
          <a:xfrm>
            <a:off x="2509033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78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78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5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78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2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3"/>
          </p:nvPr>
        </p:nvSpPr>
        <p:spPr>
          <a:xfrm>
            <a:off x="4624765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4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body" idx="5"/>
          </p:nvPr>
        </p:nvSpPr>
        <p:spPr>
          <a:xfrm>
            <a:off x="6740498" y="844225"/>
            <a:ext cx="20064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•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–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o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9384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_2 Column Layout">
  <p:cSld name="04_2 Column Layou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2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3"/>
          </p:nvPr>
        </p:nvSpPr>
        <p:spPr>
          <a:xfrm>
            <a:off x="47220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2812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1 Column Layout">
  <p:cSld name="05_1 Column Layou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/>
          <p:nvPr/>
        </p:nvSpPr>
        <p:spPr>
          <a:xfrm>
            <a:off x="4572000" y="-7275"/>
            <a:ext cx="4585800" cy="5112300"/>
          </a:xfrm>
          <a:prstGeom prst="rect">
            <a:avLst/>
          </a:prstGeom>
          <a:solidFill>
            <a:srgbClr val="E7E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ubTitle" idx="2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829" y="4796325"/>
            <a:ext cx="1031497" cy="12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3745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_Text Box Layout">
  <p:cSld name="06_Text Box Layou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83277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•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–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•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–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•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–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o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o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2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1960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_Competitive Research Slide">
  <p:cSld name="07_Competitive Research Slid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419100" y="982375"/>
            <a:ext cx="4195200" cy="13740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title" idx="2"/>
          </p:nvPr>
        </p:nvSpPr>
        <p:spPr>
          <a:xfrm>
            <a:off x="419100" y="2650925"/>
            <a:ext cx="4195200" cy="13740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5502532" y="767600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title" idx="4"/>
          </p:nvPr>
        </p:nvSpPr>
        <p:spPr>
          <a:xfrm>
            <a:off x="5502532" y="1750850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7130446" y="767600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 idx="6"/>
          </p:nvPr>
        </p:nvSpPr>
        <p:spPr>
          <a:xfrm>
            <a:off x="7130446" y="1750850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title" idx="7"/>
          </p:nvPr>
        </p:nvSpPr>
        <p:spPr>
          <a:xfrm>
            <a:off x="5502532" y="2650926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title" idx="8"/>
          </p:nvPr>
        </p:nvSpPr>
        <p:spPr>
          <a:xfrm>
            <a:off x="5502532" y="3634176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title" idx="9"/>
          </p:nvPr>
        </p:nvSpPr>
        <p:spPr>
          <a:xfrm>
            <a:off x="7130446" y="2650926"/>
            <a:ext cx="1598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title" idx="13"/>
          </p:nvPr>
        </p:nvSpPr>
        <p:spPr>
          <a:xfrm>
            <a:off x="7130446" y="3634176"/>
            <a:ext cx="1598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title" idx="14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707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1">
  <p:cSld name="Divider_01">
    <p:bg>
      <p:bgPr>
        <a:noFill/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20000"/>
          </a:blip>
          <a:srcRect l="28008" t="36101" r="25379" b="607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 rotWithShape="1">
          <a:blip r:embed="rId4">
            <a:alphaModFix amt="20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 rotWithShape="1">
          <a:blip r:embed="rId5">
            <a:alphaModFix amt="20000"/>
          </a:blip>
          <a:srcRect l="49995" t="18949" b="1775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4726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_Competitive Research Slide 2">
  <p:cSld name="08_Competitive Research Slide 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/>
          <p:nvPr/>
        </p:nvSpPr>
        <p:spPr>
          <a:xfrm>
            <a:off x="419597" y="923725"/>
            <a:ext cx="7693650" cy="3418200"/>
          </a:xfrm>
          <a:custGeom>
            <a:avLst/>
            <a:gdLst/>
            <a:ahLst/>
            <a:cxnLst/>
            <a:rect l="l" t="t" r="r" b="b"/>
            <a:pathLst>
              <a:path w="307746" h="136728" extrusionOk="0">
                <a:moveTo>
                  <a:pt x="0" y="136584"/>
                </a:moveTo>
                <a:cubicBezTo>
                  <a:pt x="23701" y="133991"/>
                  <a:pt x="90912" y="143788"/>
                  <a:pt x="142203" y="121024"/>
                </a:cubicBezTo>
                <a:cubicBezTo>
                  <a:pt x="193494" y="98260"/>
                  <a:pt x="280156" y="20171"/>
                  <a:pt x="307746" y="0"/>
                </a:cubicBezTo>
              </a:path>
            </a:pathLst>
          </a:custGeom>
          <a:noFill/>
          <a:ln w="9525" cap="flat" cmpd="sng">
            <a:solidFill>
              <a:srgbClr val="CCCCCC"/>
            </a:solidFill>
            <a:prstDash val="dot"/>
            <a:round/>
            <a:headEnd type="none" w="med" len="med"/>
            <a:tailEnd type="triangle" w="med" len="med"/>
          </a:ln>
        </p:spPr>
      </p:sp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419600" y="1568727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title" idx="2"/>
          </p:nvPr>
        </p:nvSpPr>
        <p:spPr>
          <a:xfrm>
            <a:off x="419600" y="2692399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 idx="3"/>
          </p:nvPr>
        </p:nvSpPr>
        <p:spPr>
          <a:xfrm>
            <a:off x="2069056" y="1568727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title" idx="4"/>
          </p:nvPr>
        </p:nvSpPr>
        <p:spPr>
          <a:xfrm>
            <a:off x="2069056" y="2692399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title" idx="5"/>
          </p:nvPr>
        </p:nvSpPr>
        <p:spPr>
          <a:xfrm>
            <a:off x="4572000" y="1884750"/>
            <a:ext cx="4174800" cy="13740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title" idx="6"/>
          </p:nvPr>
        </p:nvSpPr>
        <p:spPr>
          <a:xfrm>
            <a:off x="419600" y="2981224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title" idx="7"/>
          </p:nvPr>
        </p:nvSpPr>
        <p:spPr>
          <a:xfrm>
            <a:off x="419600" y="4104897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title" idx="8"/>
          </p:nvPr>
        </p:nvSpPr>
        <p:spPr>
          <a:xfrm>
            <a:off x="2069056" y="2981224"/>
            <a:ext cx="1619100" cy="9324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title" idx="9"/>
          </p:nvPr>
        </p:nvSpPr>
        <p:spPr>
          <a:xfrm>
            <a:off x="2069056" y="4104897"/>
            <a:ext cx="1619100" cy="3549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title" idx="13"/>
          </p:nvPr>
        </p:nvSpPr>
        <p:spPr>
          <a:xfrm>
            <a:off x="419600" y="725813"/>
            <a:ext cx="4250700" cy="885600"/>
          </a:xfrm>
          <a:prstGeom prst="rect">
            <a:avLst/>
          </a:prstGeom>
        </p:spPr>
        <p:txBody>
          <a:bodyPr spcFirstLastPara="1" wrap="square" lIns="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title" idx="14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9933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_Competitive Research Slide 3">
  <p:cSld name="09_Competitive Research Slide 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xfrm>
            <a:off x="5459850" y="767600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title" idx="2"/>
          </p:nvPr>
        </p:nvSpPr>
        <p:spPr>
          <a:xfrm>
            <a:off x="5459850" y="1750850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title" idx="3"/>
          </p:nvPr>
        </p:nvSpPr>
        <p:spPr>
          <a:xfrm>
            <a:off x="7109306" y="767600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 idx="4"/>
          </p:nvPr>
        </p:nvSpPr>
        <p:spPr>
          <a:xfrm>
            <a:off x="7109306" y="1750850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title" idx="5"/>
          </p:nvPr>
        </p:nvSpPr>
        <p:spPr>
          <a:xfrm>
            <a:off x="5459850" y="2650926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 idx="6"/>
          </p:nvPr>
        </p:nvSpPr>
        <p:spPr>
          <a:xfrm>
            <a:off x="5459850" y="3634176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title" idx="7"/>
          </p:nvPr>
        </p:nvSpPr>
        <p:spPr>
          <a:xfrm>
            <a:off x="7109306" y="2650926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title" idx="8"/>
          </p:nvPr>
        </p:nvSpPr>
        <p:spPr>
          <a:xfrm>
            <a:off x="7109306" y="3634176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title" idx="9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7337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ase Study Title Pattern">
  <p:cSld name="10_Case Study Title Pattern">
    <p:bg>
      <p:bgPr>
        <a:solidFill>
          <a:schemeClr val="lt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/>
          <p:nvPr/>
        </p:nvSpPr>
        <p:spPr>
          <a:xfrm>
            <a:off x="0" y="-7275"/>
            <a:ext cx="9157800" cy="5112300"/>
          </a:xfrm>
          <a:prstGeom prst="rect">
            <a:avLst/>
          </a:prstGeom>
          <a:solidFill>
            <a:srgbClr val="E7E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98504" y="1109775"/>
            <a:ext cx="5645496" cy="31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829" y="479632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3573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85539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Long Headline + Subheadline" preserve="1">
  <p:cSld name="Cover Long Headline + Subheadlin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" name="Google Shape;28;p3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9" name="Google Shape;2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>
            <a:off x="414163" y="1838266"/>
            <a:ext cx="834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 Extrabold"/>
              <a:buNone/>
              <a:defRPr sz="4000" b="0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2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1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33" name="Google Shape;33;p3"/>
          <p:cNvPicPr preferRelativeResize="0"/>
          <p:nvPr/>
        </p:nvPicPr>
        <p:blipFill rotWithShape="1">
          <a:blip r:embed="rId3">
            <a:alphaModFix/>
          </a:blip>
          <a:srcRect l="45426" t="19100" r="51390" b="17612"/>
          <a:stretch/>
        </p:blipFill>
        <p:spPr>
          <a:xfrm>
            <a:off x="0" y="982375"/>
            <a:ext cx="291003" cy="325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34772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e Slide" preserve="1">
  <p:cSld name="Clos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" name="Google Shape;63;p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4" name="Google Shape;6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2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1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>
            <a:off x="414169" y="1838275"/>
            <a:ext cx="4157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roxima Nova Extrabold"/>
              <a:buNone/>
              <a:defRPr sz="5000" b="0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8" name="Google Shape;68;p7"/>
          <p:cNvPicPr preferRelativeResize="0"/>
          <p:nvPr/>
        </p:nvPicPr>
        <p:blipFill rotWithShape="1">
          <a:blip r:embed="rId3">
            <a:alphaModFix/>
          </a:blip>
          <a:srcRect l="45026" t="18353" r="4961" b="18359"/>
          <a:stretch/>
        </p:blipFill>
        <p:spPr>
          <a:xfrm>
            <a:off x="4572000" y="982375"/>
            <a:ext cx="4572473" cy="32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 rotWithShape="1">
          <a:blip r:embed="rId3">
            <a:alphaModFix/>
          </a:blip>
          <a:srcRect l="45426" t="19100" r="51390" b="17612"/>
          <a:stretch/>
        </p:blipFill>
        <p:spPr>
          <a:xfrm>
            <a:off x="0" y="982375"/>
            <a:ext cx="291003" cy="325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6377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8" preserve="1">
  <p:cSld name="Slide Divider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121" name="Google Shape;121;p13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3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25" name="Google Shape;12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8385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_Carnival Curve Slide" preserve="1" userDrawn="1">
  <p:cSld name="Header and 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6" y="0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322958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1"/>
          </p:nvPr>
        </p:nvSpPr>
        <p:spPr>
          <a:xfrm>
            <a:off x="421050" y="543373"/>
            <a:ext cx="8305800" cy="25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424098" y="964193"/>
            <a:ext cx="8302752" cy="3657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here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487645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_Carnival Curve Slide" preserve="1" userDrawn="1">
  <p:cSld name="Comparis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6" y="0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322958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1"/>
          </p:nvPr>
        </p:nvSpPr>
        <p:spPr>
          <a:xfrm>
            <a:off x="421050" y="543373"/>
            <a:ext cx="8305800" cy="25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424098" y="964193"/>
            <a:ext cx="4114800" cy="36576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here to add content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612050" y="964193"/>
            <a:ext cx="4114800" cy="36576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here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5351051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_Carnival Curve Slide" preserve="1" userDrawn="1">
  <p:cSld name="3_Carnival Curve Slid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6" y="0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322958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1"/>
          </p:nvPr>
        </p:nvSpPr>
        <p:spPr>
          <a:xfrm>
            <a:off x="421050" y="543373"/>
            <a:ext cx="8305800" cy="25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424098" y="1398494"/>
            <a:ext cx="4114800" cy="3257877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here to add content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612050" y="1398494"/>
            <a:ext cx="4114800" cy="3257877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here to add content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421050" y="909124"/>
            <a:ext cx="4114800" cy="435147"/>
          </a:xfrm>
        </p:spPr>
        <p:txBody>
          <a:bodyPr anchor="ctr"/>
          <a:lstStyle>
            <a:lvl1pPr marL="0" indent="0" algn="ctr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here to add content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4612050" y="909123"/>
            <a:ext cx="4114800" cy="435147"/>
          </a:xfrm>
        </p:spPr>
        <p:txBody>
          <a:bodyPr anchor="ctr"/>
          <a:lstStyle>
            <a:lvl1pPr marL="0" indent="0" algn="ctr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here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428865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3">
  <p:cSld name="Divider_03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2">
            <a:alphaModFix amt="20000"/>
          </a:blip>
          <a:srcRect l="28008" t="36101" r="25379" b="607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 rotWithShape="1">
          <a:blip r:embed="rId4">
            <a:alphaModFix amt="20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 rotWithShape="1">
          <a:blip r:embed="rId5">
            <a:alphaModFix amt="20000"/>
          </a:blip>
          <a:srcRect l="49995" t="18949" b="1775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/>
          <p:nvPr/>
        </p:nvSpPr>
        <p:spPr>
          <a:xfrm>
            <a:off x="315275" y="4237675"/>
            <a:ext cx="4250700" cy="894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8333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e Slide">
  <p:cSld name="Clos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" name="Google Shape;63;p7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4" name="Google Shape;6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571" y="152025"/>
            <a:ext cx="188381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2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1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>
            <a:off x="414169" y="1838275"/>
            <a:ext cx="4157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roxima Nova Extrabold"/>
              <a:buNone/>
              <a:defRPr sz="5000" b="0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8" name="Google Shape;68;p7"/>
          <p:cNvPicPr preferRelativeResize="0"/>
          <p:nvPr/>
        </p:nvPicPr>
        <p:blipFill rotWithShape="1">
          <a:blip r:embed="rId3">
            <a:alphaModFix/>
          </a:blip>
          <a:srcRect l="45026" t="18353" r="4961" b="18359"/>
          <a:stretch/>
        </p:blipFill>
        <p:spPr>
          <a:xfrm>
            <a:off x="4572000" y="982375"/>
            <a:ext cx="4572473" cy="32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 rotWithShape="1">
          <a:blip r:embed="rId3">
            <a:alphaModFix/>
          </a:blip>
          <a:srcRect l="45426" t="19100" r="51390" b="17612"/>
          <a:stretch/>
        </p:blipFill>
        <p:spPr>
          <a:xfrm>
            <a:off x="0" y="982375"/>
            <a:ext cx="291003" cy="325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45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3">
  <p:cSld name="1_Divider_03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74" name="Google Shape;7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104" y="288075"/>
            <a:ext cx="1031497" cy="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 rotWithShape="1">
          <a:blip r:embed="rId3">
            <a:alphaModFix amt="31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 rotWithShape="1">
          <a:blip r:embed="rId3">
            <a:alphaModFix amt="31000"/>
          </a:blip>
          <a:srcRect l="49995" t="18949" b="17759"/>
          <a:stretch/>
        </p:blipFill>
        <p:spPr>
          <a:xfrm>
            <a:off x="4572000" y="982375"/>
            <a:ext cx="4572475" cy="325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2762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3" preserve="1">
  <p:cSld name="1_Divider_03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74" name="Google Shape;7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104" y="288075"/>
            <a:ext cx="1031497" cy="1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 rotWithShape="1">
          <a:blip r:embed="rId3">
            <a:alphaModFix amt="31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 rotWithShape="1">
          <a:blip r:embed="rId3">
            <a:alphaModFix amt="31000"/>
          </a:blip>
          <a:srcRect l="49995" t="18949" b="17759"/>
          <a:stretch/>
        </p:blipFill>
        <p:spPr>
          <a:xfrm>
            <a:off x="4572000" y="982375"/>
            <a:ext cx="4572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8"/>
          <p:cNvCxnSpPr/>
          <p:nvPr/>
        </p:nvCxnSpPr>
        <p:spPr>
          <a:xfrm>
            <a:off x="309150" y="4230000"/>
            <a:ext cx="4263600" cy="0"/>
          </a:xfrm>
          <a:prstGeom prst="straightConnector1">
            <a:avLst/>
          </a:prstGeom>
          <a:noFill/>
          <a:ln w="38100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2862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6">
  <p:cSld name="Divider_06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1"/>
          <p:cNvPicPr preferRelativeResize="0"/>
          <p:nvPr/>
        </p:nvPicPr>
        <p:blipFill rotWithShape="1">
          <a:blip r:embed="rId2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 rotWithShape="1">
          <a:blip r:embed="rId2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1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1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106" name="Google Shape;106;p11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1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09" name="Google Shape;10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9864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7">
  <p:cSld name="Divider_07">
    <p:bg>
      <p:bgPr>
        <a:solidFill>
          <a:schemeClr val="dk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" name="Google Shape;112;p12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2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2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15" name="Google Shape;115;p12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16" name="Google Shape;11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2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2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0583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8">
  <p:cSld name="Divider_08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121" name="Google Shape;121;p13"/>
          <p:cNvCxnSpPr/>
          <p:nvPr/>
        </p:nvCxnSpPr>
        <p:spPr>
          <a:xfrm>
            <a:off x="420850" y="10043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3"/>
          <p:cNvCxnSpPr/>
          <p:nvPr/>
        </p:nvCxnSpPr>
        <p:spPr>
          <a:xfrm>
            <a:off x="420850" y="4230000"/>
            <a:ext cx="61023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420750" y="982375"/>
            <a:ext cx="6102300" cy="3255300"/>
          </a:xfrm>
          <a:prstGeom prst="rect">
            <a:avLst/>
          </a:prstGeom>
        </p:spPr>
        <p:txBody>
          <a:bodyPr spcFirstLastPara="1" wrap="square" lIns="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25" name="Google Shape;12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114" y="229573"/>
            <a:ext cx="1141451" cy="2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/>
          <p:cNvPicPr preferRelativeResize="0"/>
          <p:nvPr/>
        </p:nvPicPr>
        <p:blipFill rotWithShape="1">
          <a:blip r:embed="rId3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 rotWithShape="1">
          <a:blip r:embed="rId3">
            <a:alphaModFix/>
          </a:blip>
          <a:srcRect l="72829" t="18949" b="17759"/>
          <a:stretch/>
        </p:blipFill>
        <p:spPr>
          <a:xfrm>
            <a:off x="6660000" y="982375"/>
            <a:ext cx="2484475" cy="325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896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121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8173371" y="2795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600">
              <a:solidFill>
                <a:srgbClr val="21212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664829" y="479632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5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5" name="Google Shape;15;p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358500" y="0"/>
            <a:ext cx="9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0" y="5103625"/>
            <a:ext cx="9144000" cy="39900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355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5" r:id="rId3"/>
    <p:sldLayoutId id="2147483796" r:id="rId4"/>
    <p:sldLayoutId id="2147483797" r:id="rId5"/>
    <p:sldLayoutId id="2147483798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  <p:sldLayoutId id="2147483813" r:id="rId18"/>
    <p:sldLayoutId id="2147483814" r:id="rId19"/>
    <p:sldLayoutId id="2147483815" r:id="rId20"/>
    <p:sldLayoutId id="2147483816" r:id="rId21"/>
    <p:sldLayoutId id="2147483817" r:id="rId22"/>
    <p:sldLayoutId id="2147483818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64">
          <p15:clr>
            <a:srgbClr val="EA4335"/>
          </p15:clr>
        </p15:guide>
        <p15:guide id="2" pos="5510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orient="horz" pos="532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1212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8173371" y="2795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600">
              <a:solidFill>
                <a:srgbClr val="21212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2021</a:t>
            </a:r>
            <a:endParaRPr sz="600" i="0" u="none" strike="noStrike" cap="non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64829" y="4796325"/>
            <a:ext cx="1031497" cy="1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5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5" name="Google Shape;15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58500" y="0"/>
            <a:ext cx="9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0" y="5103625"/>
            <a:ext cx="9144000" cy="39900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3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2097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0" r:id="rId1"/>
    <p:sldLayoutId id="2147483823" r:id="rId2"/>
    <p:sldLayoutId id="2147483828" r:id="rId3"/>
    <p:sldLayoutId id="2147483834" r:id="rId4"/>
    <p:sldLayoutId id="2147483835" r:id="rId5"/>
    <p:sldLayoutId id="214748383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64">
          <p15:clr>
            <a:srgbClr val="EA4335"/>
          </p15:clr>
        </p15:guide>
        <p15:guide id="2" pos="5510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orient="horz" pos="53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6117-2913-43A6-A2A6-39FC60CC5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</a:t>
            </a:r>
            <a:r>
              <a:rPr lang="en-US" dirty="0" err="1"/>
              <a:t>TypeScript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9DF26-6905-498C-83B7-EB3BCE24D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21A5C-57F1-4FF1-8779-DC980851F70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302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Types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sz="2400" dirty="0"/>
              <a:t>As with other JavaScript language features, </a:t>
            </a:r>
            <a:r>
              <a:rPr lang="en-US" sz="2400" dirty="0" err="1"/>
              <a:t>TypeScript</a:t>
            </a:r>
            <a:r>
              <a:rPr lang="en-US" sz="2400" dirty="0"/>
              <a:t> adds type annotations and other syntax to classes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276" y="1293383"/>
            <a:ext cx="2986348" cy="299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7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as a SPA Framework</a:t>
            </a:r>
          </a:p>
        </p:txBody>
      </p:sp>
    </p:spTree>
    <p:extLst>
      <p:ext uri="{BB962C8B-B14F-4D97-AF65-F5344CB8AC3E}">
        <p14:creationId xmlns:p14="http://schemas.microsoft.com/office/powerpoint/2010/main" val="118382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Vue</a:t>
            </a:r>
            <a:r>
              <a:rPr lang="en-US" dirty="0"/>
              <a:t> CLI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as a SPA Framework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dirty="0"/>
              <a:t>Before proceeding to create </a:t>
            </a:r>
            <a:r>
              <a:rPr lang="en-US" dirty="0" err="1"/>
              <a:t>Vue</a:t>
            </a:r>
            <a:r>
              <a:rPr lang="en-US" dirty="0"/>
              <a:t> apps,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vue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cli </a:t>
            </a:r>
            <a:r>
              <a:rPr lang="en-US" dirty="0"/>
              <a:t>must first be installed. To do so, run the command below via command line.</a:t>
            </a:r>
          </a:p>
          <a:p>
            <a:pPr algn="ctr"/>
            <a:endParaRPr lang="en-US" dirty="0"/>
          </a:p>
          <a:p>
            <a:pPr algn="ctr"/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npm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install --global @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vue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/cli</a:t>
            </a:r>
          </a:p>
        </p:txBody>
      </p:sp>
    </p:spTree>
    <p:extLst>
      <p:ext uri="{BB962C8B-B14F-4D97-AF65-F5344CB8AC3E}">
        <p14:creationId xmlns:p14="http://schemas.microsoft.com/office/powerpoint/2010/main" val="3072414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Vue</a:t>
            </a:r>
            <a:r>
              <a:rPr lang="en-US" dirty="0"/>
              <a:t> CLI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as a SPA Framework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dirty="0"/>
              <a:t>After installing </a:t>
            </a:r>
            <a:r>
              <a:rPr lang="en-US" dirty="0" err="1"/>
              <a:t>vue</a:t>
            </a:r>
            <a:r>
              <a:rPr lang="en-US" dirty="0"/>
              <a:t> cli, go to a directory you’d like to create your project then run</a:t>
            </a:r>
          </a:p>
          <a:p>
            <a:pPr algn="ctr"/>
            <a:endParaRPr lang="en-US" dirty="0"/>
          </a:p>
          <a:p>
            <a:pPr algn="ctr"/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vue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create [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appName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]</a:t>
            </a:r>
          </a:p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Where [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appName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] is the name of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2964646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Vue</a:t>
            </a:r>
            <a:r>
              <a:rPr lang="en-US" dirty="0"/>
              <a:t> CLI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as a SPA Framework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dirty="0"/>
              <a:t>There’s going to be options you can choose, select the following options: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4" y="2301564"/>
            <a:ext cx="8236672" cy="12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04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Intellisense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as a SPA Framework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dirty="0"/>
              <a:t>To have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intellisense</a:t>
            </a:r>
            <a:r>
              <a:rPr lang="en-US" dirty="0"/>
              <a:t> available on your </a:t>
            </a:r>
            <a:r>
              <a:rPr lang="en-US" dirty="0" err="1"/>
              <a:t>Vue</a:t>
            </a:r>
            <a:r>
              <a:rPr lang="en-US" dirty="0"/>
              <a:t> application, in your VS Code, go to Extensions (Ctrl + Shift + X) then search and download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Vetur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Vetur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needs to be downloaded only once</a:t>
            </a:r>
          </a:p>
        </p:txBody>
      </p:sp>
    </p:spTree>
    <p:extLst>
      <p:ext uri="{BB962C8B-B14F-4D97-AF65-F5344CB8AC3E}">
        <p14:creationId xmlns:p14="http://schemas.microsoft.com/office/powerpoint/2010/main" val="1351051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Vetur</a:t>
            </a:r>
            <a:r>
              <a:rPr lang="en-US" dirty="0"/>
              <a:t> Settings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as a SPA Framework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80" y="1098376"/>
            <a:ext cx="7269740" cy="338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4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&lt;template&gt; tag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as a SPA Framework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sz="2400" dirty="0"/>
              <a:t>Every HTML and interpolations are placed inside the &lt;template&gt; tag.</a:t>
            </a:r>
          </a:p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This part gets rendered in the DOM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66" y="2276412"/>
            <a:ext cx="3686968" cy="103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85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tag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as a SPA Framework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sz="2400" dirty="0"/>
              <a:t>This is the part where we define our </a:t>
            </a:r>
            <a:r>
              <a:rPr lang="en-US" sz="2400" dirty="0" err="1"/>
              <a:t>Vue</a:t>
            </a:r>
            <a:r>
              <a:rPr lang="en-US" sz="2400" dirty="0"/>
              <a:t> configuration. Instead of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createApp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defineComponent</a:t>
            </a:r>
            <a:r>
              <a:rPr lang="en-US" sz="2400" dirty="0"/>
              <a:t> is used instead.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553" y="1699276"/>
            <a:ext cx="3875793" cy="218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58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Main.ts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as a SPA Framework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main.ts</a:t>
            </a:r>
            <a:r>
              <a:rPr lang="en-US" sz="2400" dirty="0"/>
              <a:t> is the entry point of the application. This is where most of app injections take place.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749" y="1880973"/>
            <a:ext cx="3821402" cy="182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82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TypeScript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Vue</a:t>
            </a:r>
            <a:r>
              <a:rPr lang="en-US" dirty="0"/>
              <a:t> as a SPA Framework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Annotating </a:t>
            </a:r>
            <a:r>
              <a:rPr lang="en-US" dirty="0" err="1"/>
              <a:t>Vue</a:t>
            </a:r>
            <a:r>
              <a:rPr lang="en-US" dirty="0"/>
              <a:t> Options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9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Annotating </a:t>
            </a:r>
            <a:r>
              <a:rPr lang="en-US" dirty="0" err="1"/>
              <a:t>Vue</a:t>
            </a:r>
            <a:r>
              <a:rPr lang="en-US" dirty="0"/>
              <a:t> Options</a:t>
            </a:r>
          </a:p>
        </p:txBody>
      </p:sp>
    </p:spTree>
    <p:extLst>
      <p:ext uri="{BB962C8B-B14F-4D97-AF65-F5344CB8AC3E}">
        <p14:creationId xmlns:p14="http://schemas.microsoft.com/office/powerpoint/2010/main" val="3968103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Annotating Options - data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Annotating </a:t>
            </a:r>
            <a:r>
              <a:rPr lang="en-US" dirty="0" err="1"/>
              <a:t>Vue</a:t>
            </a:r>
            <a:r>
              <a:rPr lang="en-US" dirty="0"/>
              <a:t> Options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sz="2400" dirty="0"/>
              <a:t>To have a type check for the data, simply declare interface(s) that the data object should return then annotate it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400" y="1337117"/>
            <a:ext cx="2760099" cy="29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93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Annotating Options -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Annotating </a:t>
            </a:r>
            <a:r>
              <a:rPr lang="en-US" dirty="0" err="1"/>
              <a:t>Vue</a:t>
            </a:r>
            <a:r>
              <a:rPr lang="en-US" dirty="0"/>
              <a:t>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331" y="1949164"/>
            <a:ext cx="3720237" cy="1687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758" y="1301534"/>
            <a:ext cx="3037480" cy="29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83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Annotating Options -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Annotating </a:t>
            </a:r>
            <a:r>
              <a:rPr lang="en-US" dirty="0" err="1"/>
              <a:t>Vue</a:t>
            </a:r>
            <a:r>
              <a:rPr lang="en-US" dirty="0"/>
              <a:t>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sz="2400" dirty="0"/>
              <a:t>It is also possible to select specific part of the data to annotate.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690" y="1431712"/>
            <a:ext cx="3127520" cy="272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28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Annotating Options - methods and computed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Annotating </a:t>
            </a:r>
            <a:r>
              <a:rPr lang="en-US" dirty="0" err="1"/>
              <a:t>Vue</a:t>
            </a:r>
            <a:r>
              <a:rPr lang="en-US" dirty="0"/>
              <a:t>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sz="2400" dirty="0"/>
              <a:t>Methods and computed options are the same in annotation as you would a function in </a:t>
            </a:r>
            <a:r>
              <a:rPr lang="en-US" sz="2400" dirty="0" err="1"/>
              <a:t>TypeScript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064" y="1070555"/>
            <a:ext cx="3646772" cy="3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83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Up Next . . . Components Part 1</a:t>
            </a:r>
            <a:endParaRPr dirty="0"/>
          </a:p>
        </p:txBody>
      </p:sp>
      <p:sp>
        <p:nvSpPr>
          <p:cNvPr id="1095" name="Google Shape;1095;p76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66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43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TypeScript</a:t>
            </a:r>
            <a:r>
              <a:rPr lang="en-US" dirty="0"/>
              <a:t>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dirty="0"/>
              <a:t>an open-source language which builds on JavaScript, one of the world’s most used tools, by adding static type definitions.</a:t>
            </a:r>
          </a:p>
        </p:txBody>
      </p:sp>
    </p:spTree>
    <p:extLst>
      <p:ext uri="{BB962C8B-B14F-4D97-AF65-F5344CB8AC3E}">
        <p14:creationId xmlns:p14="http://schemas.microsoft.com/office/powerpoint/2010/main" val="1631553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TypeScript</a:t>
            </a:r>
            <a:r>
              <a:rPr lang="en-US" dirty="0"/>
              <a:t>?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sz="2400" dirty="0"/>
              <a:t>Types provide a way to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describe the shape of an object</a:t>
            </a:r>
            <a:r>
              <a:rPr lang="en-US" sz="2400" dirty="0"/>
              <a:t>, providing better documentation, and allowing </a:t>
            </a:r>
            <a:r>
              <a:rPr lang="en-US" sz="2400" dirty="0" err="1"/>
              <a:t>TypeScript</a:t>
            </a:r>
            <a:r>
              <a:rPr lang="en-US" sz="2400" dirty="0"/>
              <a:t> to validate that your code is working correctly.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779" y="1339273"/>
            <a:ext cx="3377342" cy="11655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779" y="3018412"/>
            <a:ext cx="3444457" cy="11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0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r>
              <a:rPr lang="en-US" dirty="0"/>
              <a:t> is still JavaScript in the end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dirty="0" err="1"/>
              <a:t>TypeScript</a:t>
            </a:r>
            <a:r>
              <a:rPr lang="en-US" dirty="0"/>
              <a:t> isn’t the code that would actually run in the browser. It is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transformed into JavaScript code</a:t>
            </a:r>
            <a:r>
              <a:rPr lang="en-US" dirty="0"/>
              <a:t> via the </a:t>
            </a:r>
            <a:r>
              <a:rPr lang="en-US" dirty="0" err="1"/>
              <a:t>TypeScript</a:t>
            </a:r>
            <a:r>
              <a:rPr lang="en-US" dirty="0"/>
              <a:t> </a:t>
            </a:r>
            <a:r>
              <a:rPr lang="en-US" dirty="0" err="1"/>
              <a:t>transpiler</a:t>
            </a:r>
            <a:r>
              <a:rPr lang="en-US" dirty="0"/>
              <a:t> or Babel</a:t>
            </a:r>
          </a:p>
        </p:txBody>
      </p:sp>
    </p:spTree>
    <p:extLst>
      <p:ext uri="{BB962C8B-B14F-4D97-AF65-F5344CB8AC3E}">
        <p14:creationId xmlns:p14="http://schemas.microsoft.com/office/powerpoint/2010/main" val="3442125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Annotations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sz="2400" dirty="0"/>
              <a:t>When you declare a variable using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const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var</a:t>
            </a:r>
            <a:r>
              <a:rPr lang="en-US" sz="2400" dirty="0"/>
              <a:t>, or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let</a:t>
            </a:r>
            <a:r>
              <a:rPr lang="en-US" sz="2400" dirty="0"/>
              <a:t>, you can optionally add a type annotation to explicitly specify the type of the variable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83" y="1709957"/>
            <a:ext cx="3737534" cy="216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94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Annotations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sz="2400" dirty="0" err="1"/>
              <a:t>TypeScript</a:t>
            </a:r>
            <a:r>
              <a:rPr lang="en-US" sz="2400" dirty="0"/>
              <a:t> allows you to specify the types of both the input and output values of functions.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527" y="1757654"/>
            <a:ext cx="4195846" cy="207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89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Types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en-US" sz="2400" dirty="0"/>
              <a:t>In JavaScript, the fundamental way that we group and pass around data is through objects. In </a:t>
            </a:r>
            <a:r>
              <a:rPr lang="en-US" sz="2400" dirty="0" err="1"/>
              <a:t>TypeScript</a:t>
            </a:r>
            <a:r>
              <a:rPr lang="en-US" sz="2400" dirty="0"/>
              <a:t>, we represent those through 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object types</a:t>
            </a:r>
            <a:r>
              <a:rPr lang="en-US" sz="2400" dirty="0"/>
              <a:t>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257" y="1488284"/>
            <a:ext cx="2112385" cy="260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0588"/>
      </p:ext>
    </p:extLst>
  </p:cSld>
  <p:clrMapOvr>
    <a:masterClrMapping/>
  </p:clrMapOvr>
</p:sld>
</file>

<file path=ppt/theme/theme1.xml><?xml version="1.0" encoding="utf-8"?>
<a:theme xmlns:a="http://schemas.openxmlformats.org/drawingml/2006/main" name="1_CSV Theme 2020">
  <a:themeElements>
    <a:clrScheme name="Simple Light">
      <a:dk1>
        <a:srgbClr val="000000"/>
      </a:dk1>
      <a:lt1>
        <a:srgbClr val="FFFFFF"/>
      </a:lt1>
      <a:dk2>
        <a:srgbClr val="4C4848"/>
      </a:dk2>
      <a:lt2>
        <a:srgbClr val="9F9F9F"/>
      </a:lt2>
      <a:accent1>
        <a:srgbClr val="EBEBEA"/>
      </a:accent1>
      <a:accent2>
        <a:srgbClr val="5C068C"/>
      </a:accent2>
      <a:accent3>
        <a:srgbClr val="C800A1"/>
      </a:accent3>
      <a:accent4>
        <a:srgbClr val="F4633A"/>
      </a:accent4>
      <a:accent5>
        <a:srgbClr val="FF8F1C"/>
      </a:accent5>
      <a:accent6>
        <a:srgbClr val="FF157F"/>
      </a:accent6>
      <a:hlink>
        <a:srgbClr val="99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on_CSV Theme 2020">
  <a:themeElements>
    <a:clrScheme name="Simple Light">
      <a:dk1>
        <a:srgbClr val="000000"/>
      </a:dk1>
      <a:lt1>
        <a:srgbClr val="FFFFFF"/>
      </a:lt1>
      <a:dk2>
        <a:srgbClr val="4C4848"/>
      </a:dk2>
      <a:lt2>
        <a:srgbClr val="9F9F9F"/>
      </a:lt2>
      <a:accent1>
        <a:srgbClr val="EBEBEA"/>
      </a:accent1>
      <a:accent2>
        <a:srgbClr val="5C068C"/>
      </a:accent2>
      <a:accent3>
        <a:srgbClr val="C800A1"/>
      </a:accent3>
      <a:accent4>
        <a:srgbClr val="F4633A"/>
      </a:accent4>
      <a:accent5>
        <a:srgbClr val="FF8F1C"/>
      </a:accent5>
      <a:accent6>
        <a:srgbClr val="FF157F"/>
      </a:accent6>
      <a:hlink>
        <a:srgbClr val="99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F5A445D6BD084A8CEC87902E8213AD" ma:contentTypeVersion="9" ma:contentTypeDescription="Create a new document." ma:contentTypeScope="" ma:versionID="3217b7aa75e5a53e36cbb40bdbb09ad1">
  <xsd:schema xmlns:xsd="http://www.w3.org/2001/XMLSchema" xmlns:xs="http://www.w3.org/2001/XMLSchema" xmlns:p="http://schemas.microsoft.com/office/2006/metadata/properties" xmlns:ns2="7581ea75-995d-4346-8e0a-2e71720286a3" targetNamespace="http://schemas.microsoft.com/office/2006/metadata/properties" ma:root="true" ma:fieldsID="f69337bb473992854935224bfecf17fe" ns2:_="">
    <xsd:import namespace="7581ea75-995d-4346-8e0a-2e71720286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81ea75-995d-4346-8e0a-2e71720286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CC616D-B409-49F8-A98C-280BB3FF93F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9C7630B-1456-4228-BF8E-3261CA0B98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EF0557-8830-41C1-AB9B-EFB31F2D07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81ea75-995d-4346-8e0a-2e71720286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1706</TotalTime>
  <Words>2928</Words>
  <Application>Microsoft Office PowerPoint</Application>
  <PresentationFormat>On-screen Show (16:9)</PresentationFormat>
  <Paragraphs>125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Tahoma</vt:lpstr>
      <vt:lpstr>Proxima Nova Extrabold</vt:lpstr>
      <vt:lpstr>Nunito Sans</vt:lpstr>
      <vt:lpstr>Wingdings</vt:lpstr>
      <vt:lpstr>Proxima Nova</vt:lpstr>
      <vt:lpstr>Calibri</vt:lpstr>
      <vt:lpstr>Arial</vt:lpstr>
      <vt:lpstr>1_CSV Theme 2020</vt:lpstr>
      <vt:lpstr>Don_CSV Theme 2020</vt:lpstr>
      <vt:lpstr>Vue TypeScript</vt:lpstr>
      <vt:lpstr>What You Will Learn</vt:lpstr>
      <vt:lpstr>TypeScript</vt:lpstr>
      <vt:lpstr>What is TypeScript?</vt:lpstr>
      <vt:lpstr>Why TypeScript?</vt:lpstr>
      <vt:lpstr>TypeScript is still JavaScript in the end</vt:lpstr>
      <vt:lpstr>Type Annotations</vt:lpstr>
      <vt:lpstr>Type Annotations</vt:lpstr>
      <vt:lpstr>Object Types</vt:lpstr>
      <vt:lpstr>Class Types</vt:lpstr>
      <vt:lpstr>Vue as a SPA Framework</vt:lpstr>
      <vt:lpstr>Using Vue CLI</vt:lpstr>
      <vt:lpstr>Using Vue CLI</vt:lpstr>
      <vt:lpstr>Using Vue CLI</vt:lpstr>
      <vt:lpstr>Adding Intellisense</vt:lpstr>
      <vt:lpstr>Vetur Settings</vt:lpstr>
      <vt:lpstr>&lt;template&gt; tag</vt:lpstr>
      <vt:lpstr>&lt;script&gt; tag</vt:lpstr>
      <vt:lpstr>Main.ts</vt:lpstr>
      <vt:lpstr>Annotating Vue Options</vt:lpstr>
      <vt:lpstr>Annotating Options - data</vt:lpstr>
      <vt:lpstr>Annotating Options - data</vt:lpstr>
      <vt:lpstr>Annotating Options - data</vt:lpstr>
      <vt:lpstr>Annotating Options - methods and computed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Manila Studios</dc:title>
  <dc:creator>Marie Felix</dc:creator>
  <cp:lastModifiedBy>Arvie Limbo</cp:lastModifiedBy>
  <cp:revision>134</cp:revision>
  <dcterms:modified xsi:type="dcterms:W3CDTF">2021-10-07T10:00:19Z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0x01010036F5A445D6BD084A8CEC87902E8213AD</vt:lpwstr>
  </property>
</Properties>
</file>